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56"/>
  </p:notesMasterIdLst>
  <p:sldIdLst>
    <p:sldId id="344" r:id="rId2"/>
    <p:sldId id="304" r:id="rId3"/>
    <p:sldId id="346" r:id="rId4"/>
    <p:sldId id="268" r:id="rId5"/>
    <p:sldId id="276" r:id="rId6"/>
    <p:sldId id="347" r:id="rId7"/>
    <p:sldId id="282" r:id="rId8"/>
    <p:sldId id="274" r:id="rId9"/>
    <p:sldId id="348" r:id="rId10"/>
    <p:sldId id="278" r:id="rId11"/>
    <p:sldId id="262" r:id="rId12"/>
    <p:sldId id="307" r:id="rId13"/>
    <p:sldId id="259" r:id="rId14"/>
    <p:sldId id="258" r:id="rId15"/>
    <p:sldId id="310" r:id="rId16"/>
    <p:sldId id="308" r:id="rId17"/>
    <p:sldId id="260" r:id="rId18"/>
    <p:sldId id="305" r:id="rId19"/>
    <p:sldId id="311" r:id="rId20"/>
    <p:sldId id="306" r:id="rId21"/>
    <p:sldId id="312" r:id="rId22"/>
    <p:sldId id="309" r:id="rId23"/>
    <p:sldId id="313" r:id="rId24"/>
    <p:sldId id="263" r:id="rId25"/>
    <p:sldId id="265" r:id="rId26"/>
    <p:sldId id="314" r:id="rId27"/>
    <p:sldId id="315" r:id="rId28"/>
    <p:sldId id="317" r:id="rId29"/>
    <p:sldId id="316" r:id="rId30"/>
    <p:sldId id="318" r:id="rId31"/>
    <p:sldId id="319" r:id="rId32"/>
    <p:sldId id="264" r:id="rId33"/>
    <p:sldId id="353" r:id="rId34"/>
    <p:sldId id="321" r:id="rId35"/>
    <p:sldId id="322" r:id="rId36"/>
    <p:sldId id="320" r:id="rId37"/>
    <p:sldId id="329" r:id="rId38"/>
    <p:sldId id="330" r:id="rId39"/>
    <p:sldId id="331" r:id="rId40"/>
    <p:sldId id="332" r:id="rId41"/>
    <p:sldId id="333" r:id="rId42"/>
    <p:sldId id="334" r:id="rId43"/>
    <p:sldId id="335" r:id="rId44"/>
    <p:sldId id="336" r:id="rId45"/>
    <p:sldId id="337" r:id="rId46"/>
    <p:sldId id="338" r:id="rId47"/>
    <p:sldId id="339" r:id="rId48"/>
    <p:sldId id="340" r:id="rId49"/>
    <p:sldId id="341" r:id="rId50"/>
    <p:sldId id="342" r:id="rId51"/>
    <p:sldId id="279" r:id="rId52"/>
    <p:sldId id="277" r:id="rId53"/>
    <p:sldId id="352" r:id="rId54"/>
    <p:sldId id="280" r:id="rId55"/>
  </p:sldIdLst>
  <p:sldSz cx="9144000" cy="5143500" type="screen16x9"/>
  <p:notesSz cx="6858000" cy="9144000"/>
  <p:embeddedFontLst>
    <p:embeddedFont>
      <p:font typeface="Anton" pitchFamily="2" charset="0"/>
      <p:regular r:id="rId57"/>
    </p:embeddedFont>
    <p:embeddedFont>
      <p:font typeface="Bebas Neue" panose="020B0606020202050201" pitchFamily="34" charset="0"/>
      <p:regular r:id="rId58"/>
    </p:embeddedFont>
    <p:embeddedFont>
      <p:font typeface="Calibri" panose="020F0502020204030204" pitchFamily="34" charset="0"/>
      <p:regular r:id="rId59"/>
      <p:bold r:id="rId60"/>
      <p:italic r:id="rId61"/>
      <p:boldItalic r:id="rId62"/>
    </p:embeddedFont>
    <p:embeddedFont>
      <p:font typeface="Saira" panose="020B0604020202020204"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FAE179-17C4-4F19-8867-4D83D9E00537}">
  <a:tblStyle styleId="{3BFAE179-17C4-4F19-8867-4D83D9E0053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54" autoAdjust="0"/>
    <p:restoredTop sz="94660"/>
  </p:normalViewPr>
  <p:slideViewPr>
    <p:cSldViewPr snapToGrid="0">
      <p:cViewPr varScale="1">
        <p:scale>
          <a:sx n="82" d="100"/>
          <a:sy n="82" d="100"/>
        </p:scale>
        <p:origin x="656"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7.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2771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7"/>
        <p:cNvGrpSpPr/>
        <p:nvPr/>
      </p:nvGrpSpPr>
      <p:grpSpPr>
        <a:xfrm>
          <a:off x="0" y="0"/>
          <a:ext cx="0" cy="0"/>
          <a:chOff x="0" y="0"/>
          <a:chExt cx="0" cy="0"/>
        </a:xfrm>
      </p:grpSpPr>
      <p:sp>
        <p:nvSpPr>
          <p:cNvPr id="2208" name="Google Shape;2208;g1994feb1a52_0_24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9" name="Google Shape;2209;g1994feb1a52_0_24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g10f9e629ec3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7" name="Google Shape;1837;g10f9e629ec3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55860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0f9e629ec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0f9e629ec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9dde9c6de4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9dde9c6de4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57286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0f9e629ec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0f9e629ec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0601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9dde9c6de4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9dde9c6de4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6271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0f9e629ec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0f9e629ec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4486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3191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7976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0f9e629ec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0f9e629ec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49504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9dde9c6de4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9dde9c6de4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76468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7"/>
        <p:cNvGrpSpPr/>
        <p:nvPr/>
      </p:nvGrpSpPr>
      <p:grpSpPr>
        <a:xfrm>
          <a:off x="0" y="0"/>
          <a:ext cx="0" cy="0"/>
          <a:chOff x="0" y="0"/>
          <a:chExt cx="0" cy="0"/>
        </a:xfrm>
      </p:grpSpPr>
      <p:sp>
        <p:nvSpPr>
          <p:cNvPr id="2208" name="Google Shape;2208;g1994feb1a52_0_24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9" name="Google Shape;2209;g1994feb1a52_0_24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04048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11daacbd15b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5" name="Google Shape;1855;g11daacbd15b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3"/>
        <p:cNvGrpSpPr/>
        <p:nvPr/>
      </p:nvGrpSpPr>
      <p:grpSpPr>
        <a:xfrm>
          <a:off x="0" y="0"/>
          <a:ext cx="0" cy="0"/>
          <a:chOff x="0" y="0"/>
          <a:chExt cx="0" cy="0"/>
        </a:xfrm>
      </p:grpSpPr>
      <p:sp>
        <p:nvSpPr>
          <p:cNvPr id="1904" name="Google Shape;1904;g118898af3b6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5" name="Google Shape;1905;g118898af3b6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11daacbd15b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5" name="Google Shape;1855;g11daacbd15b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46545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3"/>
        <p:cNvGrpSpPr/>
        <p:nvPr/>
      </p:nvGrpSpPr>
      <p:grpSpPr>
        <a:xfrm>
          <a:off x="0" y="0"/>
          <a:ext cx="0" cy="0"/>
          <a:chOff x="0" y="0"/>
          <a:chExt cx="0" cy="0"/>
        </a:xfrm>
      </p:grpSpPr>
      <p:sp>
        <p:nvSpPr>
          <p:cNvPr id="1904" name="Google Shape;1904;g118898af3b6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5" name="Google Shape;1905;g118898af3b6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3003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11daacbd15b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5" name="Google Shape;1855;g11daacbd15b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60804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3"/>
        <p:cNvGrpSpPr/>
        <p:nvPr/>
      </p:nvGrpSpPr>
      <p:grpSpPr>
        <a:xfrm>
          <a:off x="0" y="0"/>
          <a:ext cx="0" cy="0"/>
          <a:chOff x="0" y="0"/>
          <a:chExt cx="0" cy="0"/>
        </a:xfrm>
      </p:grpSpPr>
      <p:sp>
        <p:nvSpPr>
          <p:cNvPr id="1904" name="Google Shape;1904;g118898af3b6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5" name="Google Shape;1905;g118898af3b6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91149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0f9e629ec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0f9e629ec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22854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7"/>
        <p:cNvGrpSpPr/>
        <p:nvPr/>
      </p:nvGrpSpPr>
      <p:grpSpPr>
        <a:xfrm>
          <a:off x="0" y="0"/>
          <a:ext cx="0" cy="0"/>
          <a:chOff x="0" y="0"/>
          <a:chExt cx="0" cy="0"/>
        </a:xfrm>
      </p:grpSpPr>
      <p:sp>
        <p:nvSpPr>
          <p:cNvPr id="2208" name="Google Shape;2208;g1994feb1a52_0_24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9" name="Google Shape;2209;g1994feb1a52_0_24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64827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3"/>
        <p:cNvGrpSpPr/>
        <p:nvPr/>
      </p:nvGrpSpPr>
      <p:grpSpPr>
        <a:xfrm>
          <a:off x="0" y="0"/>
          <a:ext cx="0" cy="0"/>
          <a:chOff x="0" y="0"/>
          <a:chExt cx="0" cy="0"/>
        </a:xfrm>
      </p:grpSpPr>
      <p:sp>
        <p:nvSpPr>
          <p:cNvPr id="1904" name="Google Shape;1904;g118898af3b6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5" name="Google Shape;1905;g118898af3b6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10442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2"/>
        <p:cNvGrpSpPr/>
        <p:nvPr/>
      </p:nvGrpSpPr>
      <p:grpSpPr>
        <a:xfrm>
          <a:off x="0" y="0"/>
          <a:ext cx="0" cy="0"/>
          <a:chOff x="0" y="0"/>
          <a:chExt cx="0" cy="0"/>
        </a:xfrm>
      </p:grpSpPr>
      <p:sp>
        <p:nvSpPr>
          <p:cNvPr id="1883" name="Google Shape;1883;g19b5f4f4e77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4" name="Google Shape;1884;g19b5f4f4e77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2"/>
        <p:cNvGrpSpPr/>
        <p:nvPr/>
      </p:nvGrpSpPr>
      <p:grpSpPr>
        <a:xfrm>
          <a:off x="0" y="0"/>
          <a:ext cx="0" cy="0"/>
          <a:chOff x="0" y="0"/>
          <a:chExt cx="0" cy="0"/>
        </a:xfrm>
      </p:grpSpPr>
      <p:sp>
        <p:nvSpPr>
          <p:cNvPr id="1883" name="Google Shape;1883;g19b5f4f4e77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4" name="Google Shape;1884;g19b5f4f4e77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68157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7"/>
        <p:cNvGrpSpPr/>
        <p:nvPr/>
      </p:nvGrpSpPr>
      <p:grpSpPr>
        <a:xfrm>
          <a:off x="0" y="0"/>
          <a:ext cx="0" cy="0"/>
          <a:chOff x="0" y="0"/>
          <a:chExt cx="0" cy="0"/>
        </a:xfrm>
      </p:grpSpPr>
      <p:sp>
        <p:nvSpPr>
          <p:cNvPr id="2208" name="Google Shape;2208;g1994feb1a52_0_24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9" name="Google Shape;2209;g1994feb1a52_0_24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83301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7"/>
        <p:cNvGrpSpPr/>
        <p:nvPr/>
      </p:nvGrpSpPr>
      <p:grpSpPr>
        <a:xfrm>
          <a:off x="0" y="0"/>
          <a:ext cx="0" cy="0"/>
          <a:chOff x="0" y="0"/>
          <a:chExt cx="0" cy="0"/>
        </a:xfrm>
      </p:grpSpPr>
      <p:sp>
        <p:nvSpPr>
          <p:cNvPr id="2208" name="Google Shape;2208;g1994feb1a52_0_24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9" name="Google Shape;2209;g1994feb1a52_0_24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37013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7"/>
        <p:cNvGrpSpPr/>
        <p:nvPr/>
      </p:nvGrpSpPr>
      <p:grpSpPr>
        <a:xfrm>
          <a:off x="0" y="0"/>
          <a:ext cx="0" cy="0"/>
          <a:chOff x="0" y="0"/>
          <a:chExt cx="0" cy="0"/>
        </a:xfrm>
      </p:grpSpPr>
      <p:sp>
        <p:nvSpPr>
          <p:cNvPr id="2208" name="Google Shape;2208;g1994feb1a52_0_24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9" name="Google Shape;2209;g1994feb1a52_0_24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69707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7"/>
        <p:cNvGrpSpPr/>
        <p:nvPr/>
      </p:nvGrpSpPr>
      <p:grpSpPr>
        <a:xfrm>
          <a:off x="0" y="0"/>
          <a:ext cx="0" cy="0"/>
          <a:chOff x="0" y="0"/>
          <a:chExt cx="0" cy="0"/>
        </a:xfrm>
      </p:grpSpPr>
      <p:sp>
        <p:nvSpPr>
          <p:cNvPr id="2208" name="Google Shape;2208;g1994feb1a52_0_24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9" name="Google Shape;2209;g1994feb1a52_0_24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37472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7"/>
        <p:cNvGrpSpPr/>
        <p:nvPr/>
      </p:nvGrpSpPr>
      <p:grpSpPr>
        <a:xfrm>
          <a:off x="0" y="0"/>
          <a:ext cx="0" cy="0"/>
          <a:chOff x="0" y="0"/>
          <a:chExt cx="0" cy="0"/>
        </a:xfrm>
      </p:grpSpPr>
      <p:sp>
        <p:nvSpPr>
          <p:cNvPr id="2208" name="Google Shape;2208;g1994feb1a52_0_24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9" name="Google Shape;2209;g1994feb1a52_0_24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74017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7"/>
        <p:cNvGrpSpPr/>
        <p:nvPr/>
      </p:nvGrpSpPr>
      <p:grpSpPr>
        <a:xfrm>
          <a:off x="0" y="0"/>
          <a:ext cx="0" cy="0"/>
          <a:chOff x="0" y="0"/>
          <a:chExt cx="0" cy="0"/>
        </a:xfrm>
      </p:grpSpPr>
      <p:sp>
        <p:nvSpPr>
          <p:cNvPr id="2208" name="Google Shape;2208;g1994feb1a52_0_24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9" name="Google Shape;2209;g1994feb1a52_0_24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7719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4"/>
        <p:cNvGrpSpPr/>
        <p:nvPr/>
      </p:nvGrpSpPr>
      <p:grpSpPr>
        <a:xfrm>
          <a:off x="0" y="0"/>
          <a:ext cx="0" cy="0"/>
          <a:chOff x="0" y="0"/>
          <a:chExt cx="0" cy="0"/>
        </a:xfrm>
      </p:grpSpPr>
      <p:sp>
        <p:nvSpPr>
          <p:cNvPr id="1985" name="Google Shape;1985;g118d152111a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6" name="Google Shape;1986;g118d152111a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30352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7"/>
        <p:cNvGrpSpPr/>
        <p:nvPr/>
      </p:nvGrpSpPr>
      <p:grpSpPr>
        <a:xfrm>
          <a:off x="0" y="0"/>
          <a:ext cx="0" cy="0"/>
          <a:chOff x="0" y="0"/>
          <a:chExt cx="0" cy="0"/>
        </a:xfrm>
      </p:grpSpPr>
      <p:sp>
        <p:nvSpPr>
          <p:cNvPr id="2208" name="Google Shape;2208;g1994feb1a52_0_24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9" name="Google Shape;2209;g1994feb1a52_0_24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47237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7"/>
        <p:cNvGrpSpPr/>
        <p:nvPr/>
      </p:nvGrpSpPr>
      <p:grpSpPr>
        <a:xfrm>
          <a:off x="0" y="0"/>
          <a:ext cx="0" cy="0"/>
          <a:chOff x="0" y="0"/>
          <a:chExt cx="0" cy="0"/>
        </a:xfrm>
      </p:grpSpPr>
      <p:sp>
        <p:nvSpPr>
          <p:cNvPr id="2208" name="Google Shape;2208;g1994feb1a52_0_24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9" name="Google Shape;2209;g1994feb1a52_0_24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00590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7"/>
        <p:cNvGrpSpPr/>
        <p:nvPr/>
      </p:nvGrpSpPr>
      <p:grpSpPr>
        <a:xfrm>
          <a:off x="0" y="0"/>
          <a:ext cx="0" cy="0"/>
          <a:chOff x="0" y="0"/>
          <a:chExt cx="0" cy="0"/>
        </a:xfrm>
      </p:grpSpPr>
      <p:sp>
        <p:nvSpPr>
          <p:cNvPr id="2208" name="Google Shape;2208;g1994feb1a52_0_24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9" name="Google Shape;2209;g1994feb1a52_0_24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36286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7"/>
        <p:cNvGrpSpPr/>
        <p:nvPr/>
      </p:nvGrpSpPr>
      <p:grpSpPr>
        <a:xfrm>
          <a:off x="0" y="0"/>
          <a:ext cx="0" cy="0"/>
          <a:chOff x="0" y="0"/>
          <a:chExt cx="0" cy="0"/>
        </a:xfrm>
      </p:grpSpPr>
      <p:sp>
        <p:nvSpPr>
          <p:cNvPr id="2208" name="Google Shape;2208;g1994feb1a52_0_24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9" name="Google Shape;2209;g1994feb1a52_0_24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66309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7"/>
        <p:cNvGrpSpPr/>
        <p:nvPr/>
      </p:nvGrpSpPr>
      <p:grpSpPr>
        <a:xfrm>
          <a:off x="0" y="0"/>
          <a:ext cx="0" cy="0"/>
          <a:chOff x="0" y="0"/>
          <a:chExt cx="0" cy="0"/>
        </a:xfrm>
      </p:grpSpPr>
      <p:sp>
        <p:nvSpPr>
          <p:cNvPr id="2208" name="Google Shape;2208;g1994feb1a52_0_24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9" name="Google Shape;2209;g1994feb1a52_0_24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78122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7"/>
        <p:cNvGrpSpPr/>
        <p:nvPr/>
      </p:nvGrpSpPr>
      <p:grpSpPr>
        <a:xfrm>
          <a:off x="0" y="0"/>
          <a:ext cx="0" cy="0"/>
          <a:chOff x="0" y="0"/>
          <a:chExt cx="0" cy="0"/>
        </a:xfrm>
      </p:grpSpPr>
      <p:sp>
        <p:nvSpPr>
          <p:cNvPr id="2208" name="Google Shape;2208;g1994feb1a52_0_24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9" name="Google Shape;2209;g1994feb1a52_0_24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01144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7"/>
        <p:cNvGrpSpPr/>
        <p:nvPr/>
      </p:nvGrpSpPr>
      <p:grpSpPr>
        <a:xfrm>
          <a:off x="0" y="0"/>
          <a:ext cx="0" cy="0"/>
          <a:chOff x="0" y="0"/>
          <a:chExt cx="0" cy="0"/>
        </a:xfrm>
      </p:grpSpPr>
      <p:sp>
        <p:nvSpPr>
          <p:cNvPr id="2208" name="Google Shape;2208;g1994feb1a52_0_24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9" name="Google Shape;2209;g1994feb1a52_0_24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57968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7"/>
        <p:cNvGrpSpPr/>
        <p:nvPr/>
      </p:nvGrpSpPr>
      <p:grpSpPr>
        <a:xfrm>
          <a:off x="0" y="0"/>
          <a:ext cx="0" cy="0"/>
          <a:chOff x="0" y="0"/>
          <a:chExt cx="0" cy="0"/>
        </a:xfrm>
      </p:grpSpPr>
      <p:sp>
        <p:nvSpPr>
          <p:cNvPr id="2208" name="Google Shape;2208;g1994feb1a52_0_24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9" name="Google Shape;2209;g1994feb1a52_0_24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58264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7"/>
        <p:cNvGrpSpPr/>
        <p:nvPr/>
      </p:nvGrpSpPr>
      <p:grpSpPr>
        <a:xfrm>
          <a:off x="0" y="0"/>
          <a:ext cx="0" cy="0"/>
          <a:chOff x="0" y="0"/>
          <a:chExt cx="0" cy="0"/>
        </a:xfrm>
      </p:grpSpPr>
      <p:sp>
        <p:nvSpPr>
          <p:cNvPr id="2208" name="Google Shape;2208;g1994feb1a52_0_24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9" name="Google Shape;2209;g1994feb1a52_0_24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28712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7"/>
        <p:cNvGrpSpPr/>
        <p:nvPr/>
      </p:nvGrpSpPr>
      <p:grpSpPr>
        <a:xfrm>
          <a:off x="0" y="0"/>
          <a:ext cx="0" cy="0"/>
          <a:chOff x="0" y="0"/>
          <a:chExt cx="0" cy="0"/>
        </a:xfrm>
      </p:grpSpPr>
      <p:sp>
        <p:nvSpPr>
          <p:cNvPr id="2208" name="Google Shape;2208;g1994feb1a52_0_24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9" name="Google Shape;2209;g1994feb1a52_0_24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48436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2"/>
        <p:cNvGrpSpPr/>
        <p:nvPr/>
      </p:nvGrpSpPr>
      <p:grpSpPr>
        <a:xfrm>
          <a:off x="0" y="0"/>
          <a:ext cx="0" cy="0"/>
          <a:chOff x="0" y="0"/>
          <a:chExt cx="0" cy="0"/>
        </a:xfrm>
      </p:grpSpPr>
      <p:sp>
        <p:nvSpPr>
          <p:cNvPr id="2163" name="Google Shape;2163;g11360713c04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4" name="Google Shape;2164;g11360713c04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20911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2"/>
        <p:cNvGrpSpPr/>
        <p:nvPr/>
      </p:nvGrpSpPr>
      <p:grpSpPr>
        <a:xfrm>
          <a:off x="0" y="0"/>
          <a:ext cx="0" cy="0"/>
          <a:chOff x="0" y="0"/>
          <a:chExt cx="0" cy="0"/>
        </a:xfrm>
      </p:grpSpPr>
      <p:sp>
        <p:nvSpPr>
          <p:cNvPr id="1883" name="Google Shape;1883;g19b5f4f4e77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4" name="Google Shape;1884;g19b5f4f4e77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02898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3"/>
        <p:cNvGrpSpPr/>
        <p:nvPr/>
      </p:nvGrpSpPr>
      <p:grpSpPr>
        <a:xfrm>
          <a:off x="0" y="0"/>
          <a:ext cx="0" cy="0"/>
          <a:chOff x="0" y="0"/>
          <a:chExt cx="0" cy="0"/>
        </a:xfrm>
      </p:grpSpPr>
      <p:sp>
        <p:nvSpPr>
          <p:cNvPr id="2214" name="Google Shape;2214;g1994feb1a52_0_24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5" name="Google Shape;2215;g1994feb1a52_0_24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3608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7"/>
        <p:cNvGrpSpPr/>
        <p:nvPr/>
      </p:nvGrpSpPr>
      <p:grpSpPr>
        <a:xfrm>
          <a:off x="0" y="0"/>
          <a:ext cx="0" cy="0"/>
          <a:chOff x="0" y="0"/>
          <a:chExt cx="0" cy="0"/>
        </a:xfrm>
      </p:grpSpPr>
      <p:sp>
        <p:nvSpPr>
          <p:cNvPr id="2198" name="Google Shape;2198;g19dde9c6de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9" name="Google Shape;2199;g19dde9c6de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7"/>
        <p:cNvGrpSpPr/>
        <p:nvPr/>
      </p:nvGrpSpPr>
      <p:grpSpPr>
        <a:xfrm>
          <a:off x="0" y="0"/>
          <a:ext cx="0" cy="0"/>
          <a:chOff x="0" y="0"/>
          <a:chExt cx="0" cy="0"/>
        </a:xfrm>
      </p:grpSpPr>
      <p:sp>
        <p:nvSpPr>
          <p:cNvPr id="2198" name="Google Shape;2198;g19dde9c6de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9" name="Google Shape;2199;g19dde9c6de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20697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9"/>
        <p:cNvGrpSpPr/>
        <p:nvPr/>
      </p:nvGrpSpPr>
      <p:grpSpPr>
        <a:xfrm>
          <a:off x="0" y="0"/>
          <a:ext cx="0" cy="0"/>
          <a:chOff x="0" y="0"/>
          <a:chExt cx="0" cy="0"/>
        </a:xfrm>
      </p:grpSpPr>
      <p:sp>
        <p:nvSpPr>
          <p:cNvPr id="2220" name="Google Shape;2220;g1994feb1a52_0_24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1" name="Google Shape;2221;g1994feb1a52_0_24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g10f9e629ec3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7" name="Google Shape;1837;g10f9e629ec3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6131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9"/>
        <p:cNvGrpSpPr/>
        <p:nvPr/>
      </p:nvGrpSpPr>
      <p:grpSpPr>
        <a:xfrm>
          <a:off x="0" y="0"/>
          <a:ext cx="0" cy="0"/>
          <a:chOff x="0" y="0"/>
          <a:chExt cx="0" cy="0"/>
        </a:xfrm>
      </p:grpSpPr>
      <p:sp>
        <p:nvSpPr>
          <p:cNvPr id="2240" name="Google Shape;2240;g1105afc42a3_1_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1" name="Google Shape;2241;g1105afc42a3_1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43726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1"/>
        <p:cNvGrpSpPr/>
        <p:nvPr/>
      </p:nvGrpSpPr>
      <p:grpSpPr>
        <a:xfrm>
          <a:off x="0" y="0"/>
          <a:ext cx="0" cy="0"/>
          <a:chOff x="0" y="0"/>
          <a:chExt cx="0" cy="0"/>
        </a:xfrm>
      </p:grpSpPr>
      <p:sp>
        <p:nvSpPr>
          <p:cNvPr id="2102" name="Google Shape;2102;g11daacbd15b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3" name="Google Shape;2103;g11daacbd15b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40885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11daacbd15b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5" name="Google Shape;1855;g11daacbd15b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75343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bit.ly/3A1uf1Q" TargetMode="External"/><Relationship Id="rId7"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11.jpg"/><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1669800" y="1062206"/>
            <a:ext cx="5804400" cy="25413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SzPts val="5200"/>
              <a:buNone/>
              <a:defRPr sz="8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669800" y="3671794"/>
            <a:ext cx="5804400" cy="409500"/>
          </a:xfrm>
          <a:prstGeom prst="rect">
            <a:avLst/>
          </a:prstGeom>
          <a:gradFill>
            <a:gsLst>
              <a:gs pos="0">
                <a:srgbClr val="FFFFFF">
                  <a:alpha val="0"/>
                </a:srgbClr>
              </a:gs>
              <a:gs pos="25000">
                <a:srgbClr val="FFFFFF"/>
              </a:gs>
              <a:gs pos="50000">
                <a:srgbClr val="FFFFFF"/>
              </a:gs>
              <a:gs pos="78000">
                <a:srgbClr val="FFFFFF"/>
              </a:gs>
              <a:gs pos="100000">
                <a:srgbClr val="FFFFFF">
                  <a:alpha val="0"/>
                </a:srgbClr>
              </a:gs>
            </a:gsLst>
            <a:lin ang="0" scaled="0"/>
          </a:gradFill>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2">
  <p:cSld name="BLANK_1_1_1_2">
    <p:spTree>
      <p:nvGrpSpPr>
        <p:cNvPr id="1" name="Shape 99"/>
        <p:cNvGrpSpPr/>
        <p:nvPr/>
      </p:nvGrpSpPr>
      <p:grpSpPr>
        <a:xfrm>
          <a:off x="0" y="0"/>
          <a:ext cx="0" cy="0"/>
          <a:chOff x="0" y="0"/>
          <a:chExt cx="0" cy="0"/>
        </a:xfrm>
      </p:grpSpPr>
      <p:pic>
        <p:nvPicPr>
          <p:cNvPr id="100" name="Google Shape;100;p18"/>
          <p:cNvPicPr preferRelativeResize="0"/>
          <p:nvPr/>
        </p:nvPicPr>
        <p:blipFill>
          <a:blip r:embed="rId2">
            <a:alphaModFix/>
          </a:blip>
          <a:stretch>
            <a:fillRect/>
          </a:stretch>
        </p:blipFill>
        <p:spPr>
          <a:xfrm>
            <a:off x="-25" y="0"/>
            <a:ext cx="9144051" cy="5143500"/>
          </a:xfrm>
          <a:prstGeom prst="rect">
            <a:avLst/>
          </a:prstGeom>
          <a:noFill/>
          <a:ln>
            <a:noFill/>
          </a:ln>
        </p:spPr>
      </p:pic>
      <p:sp>
        <p:nvSpPr>
          <p:cNvPr id="101" name="Google Shape;101;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2" name="Google Shape;102;p18"/>
          <p:cNvSpPr txBox="1">
            <a:spLocks noGrp="1"/>
          </p:cNvSpPr>
          <p:nvPr>
            <p:ph type="subTitle" idx="1"/>
          </p:nvPr>
        </p:nvSpPr>
        <p:spPr>
          <a:xfrm>
            <a:off x="1237013" y="2889534"/>
            <a:ext cx="2934000" cy="448200"/>
          </a:xfrm>
          <a:prstGeom prst="rect">
            <a:avLst/>
          </a:prstGeom>
          <a:gradFill>
            <a:gsLst>
              <a:gs pos="0">
                <a:srgbClr val="FFFFFF">
                  <a:alpha val="0"/>
                </a:srgbClr>
              </a:gs>
              <a:gs pos="25000">
                <a:srgbClr val="FFFFFF"/>
              </a:gs>
              <a:gs pos="50000">
                <a:srgbClr val="FFFFFF"/>
              </a:gs>
              <a:gs pos="78000">
                <a:srgbClr val="FFFFFF"/>
              </a:gs>
              <a:gs pos="100000">
                <a:srgbClr val="FFFFFF">
                  <a:alpha val="0"/>
                </a:srgbClr>
              </a:gs>
            </a:gsLst>
            <a:lin ang="0" scaled="0"/>
          </a:gra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000">
                <a:solidFill>
                  <a:schemeClr val="lt1"/>
                </a:solidFill>
                <a:latin typeface="Anton"/>
                <a:ea typeface="Anton"/>
                <a:cs typeface="Anton"/>
                <a:sym typeface="Anton"/>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03" name="Google Shape;103;p18"/>
          <p:cNvSpPr txBox="1">
            <a:spLocks noGrp="1"/>
          </p:cNvSpPr>
          <p:nvPr>
            <p:ph type="subTitle" idx="2"/>
          </p:nvPr>
        </p:nvSpPr>
        <p:spPr>
          <a:xfrm>
            <a:off x="1237025" y="3337538"/>
            <a:ext cx="2934000" cy="84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 name="Google Shape;104;p18"/>
          <p:cNvSpPr txBox="1">
            <a:spLocks noGrp="1"/>
          </p:cNvSpPr>
          <p:nvPr>
            <p:ph type="subTitle" idx="3"/>
          </p:nvPr>
        </p:nvSpPr>
        <p:spPr>
          <a:xfrm>
            <a:off x="4971800" y="3337538"/>
            <a:ext cx="2935200" cy="84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 name="Google Shape;105;p18"/>
          <p:cNvSpPr txBox="1">
            <a:spLocks noGrp="1"/>
          </p:cNvSpPr>
          <p:nvPr>
            <p:ph type="subTitle" idx="4"/>
          </p:nvPr>
        </p:nvSpPr>
        <p:spPr>
          <a:xfrm>
            <a:off x="4971788" y="2889534"/>
            <a:ext cx="2935200" cy="448200"/>
          </a:xfrm>
          <a:prstGeom prst="rect">
            <a:avLst/>
          </a:prstGeom>
          <a:gradFill>
            <a:gsLst>
              <a:gs pos="0">
                <a:srgbClr val="FFFFFF">
                  <a:alpha val="0"/>
                </a:srgbClr>
              </a:gs>
              <a:gs pos="25000">
                <a:srgbClr val="FFFFFF"/>
              </a:gs>
              <a:gs pos="50000">
                <a:srgbClr val="FFFFFF"/>
              </a:gs>
              <a:gs pos="78000">
                <a:srgbClr val="FFFFFF"/>
              </a:gs>
              <a:gs pos="100000">
                <a:srgbClr val="FFFFFF">
                  <a:alpha val="0"/>
                </a:srgbClr>
              </a:gs>
            </a:gsLst>
            <a:lin ang="0" scaled="0"/>
          </a:gra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000">
                <a:solidFill>
                  <a:schemeClr val="lt1"/>
                </a:solidFill>
                <a:latin typeface="Anton"/>
                <a:ea typeface="Anton"/>
                <a:cs typeface="Anton"/>
                <a:sym typeface="Anton"/>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pic>
        <p:nvPicPr>
          <p:cNvPr id="106" name="Google Shape;106;p18"/>
          <p:cNvPicPr preferRelativeResize="0"/>
          <p:nvPr/>
        </p:nvPicPr>
        <p:blipFill>
          <a:blip r:embed="rId3">
            <a:alphaModFix amt="70000"/>
          </a:blip>
          <a:stretch>
            <a:fillRect/>
          </a:stretch>
        </p:blipFill>
        <p:spPr>
          <a:xfrm>
            <a:off x="6465996" y="4359850"/>
            <a:ext cx="2986554" cy="1220312"/>
          </a:xfrm>
          <a:prstGeom prst="rect">
            <a:avLst/>
          </a:prstGeom>
          <a:noFill/>
          <a:ln>
            <a:noFill/>
          </a:ln>
        </p:spPr>
      </p:pic>
      <p:pic>
        <p:nvPicPr>
          <p:cNvPr id="107" name="Google Shape;107;p18"/>
          <p:cNvPicPr preferRelativeResize="0"/>
          <p:nvPr/>
        </p:nvPicPr>
        <p:blipFill>
          <a:blip r:embed="rId3">
            <a:alphaModFix amt="70000"/>
          </a:blip>
          <a:stretch>
            <a:fillRect/>
          </a:stretch>
        </p:blipFill>
        <p:spPr>
          <a:xfrm>
            <a:off x="-1495254" y="888600"/>
            <a:ext cx="2986554" cy="1220312"/>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18"/>
        <p:cNvGrpSpPr/>
        <p:nvPr/>
      </p:nvGrpSpPr>
      <p:grpSpPr>
        <a:xfrm>
          <a:off x="0" y="0"/>
          <a:ext cx="0" cy="0"/>
          <a:chOff x="0" y="0"/>
          <a:chExt cx="0" cy="0"/>
        </a:xfrm>
      </p:grpSpPr>
      <p:pic>
        <p:nvPicPr>
          <p:cNvPr id="119" name="Google Shape;119;p20"/>
          <p:cNvPicPr preferRelativeResize="0"/>
          <p:nvPr/>
        </p:nvPicPr>
        <p:blipFill>
          <a:blip r:embed="rId2">
            <a:alphaModFix/>
          </a:blip>
          <a:stretch>
            <a:fillRect/>
          </a:stretch>
        </p:blipFill>
        <p:spPr>
          <a:xfrm rot="10800000" flipH="1">
            <a:off x="0" y="24"/>
            <a:ext cx="9144000" cy="5143453"/>
          </a:xfrm>
          <a:prstGeom prst="rect">
            <a:avLst/>
          </a:prstGeom>
          <a:noFill/>
          <a:ln>
            <a:noFill/>
          </a:ln>
        </p:spPr>
      </p:pic>
      <p:sp>
        <p:nvSpPr>
          <p:cNvPr id="120" name="Google Shape;120;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1" name="Google Shape;121;p20"/>
          <p:cNvSpPr txBox="1">
            <a:spLocks noGrp="1"/>
          </p:cNvSpPr>
          <p:nvPr>
            <p:ph type="subTitle" idx="1"/>
          </p:nvPr>
        </p:nvSpPr>
        <p:spPr>
          <a:xfrm>
            <a:off x="1993331" y="1611963"/>
            <a:ext cx="2280600" cy="448200"/>
          </a:xfrm>
          <a:prstGeom prst="rect">
            <a:avLst/>
          </a:prstGeom>
          <a:gradFill>
            <a:gsLst>
              <a:gs pos="0">
                <a:srgbClr val="FFFFFF">
                  <a:alpha val="0"/>
                </a:srgbClr>
              </a:gs>
              <a:gs pos="25000">
                <a:srgbClr val="FFFFFF"/>
              </a:gs>
              <a:gs pos="50000">
                <a:srgbClr val="FFFFFF"/>
              </a:gs>
              <a:gs pos="78000">
                <a:srgbClr val="FFFFFF"/>
              </a:gs>
              <a:gs pos="100000">
                <a:srgbClr val="FFFFFF">
                  <a:alpha val="0"/>
                </a:srgbClr>
              </a:gs>
            </a:gsLst>
            <a:lin ang="0" scaled="0"/>
          </a:gra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Bebas Neue"/>
              <a:buNone/>
              <a:defRPr sz="2000">
                <a:solidFill>
                  <a:schemeClr val="lt1"/>
                </a:solidFill>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2" name="Google Shape;122;p20"/>
          <p:cNvSpPr txBox="1">
            <a:spLocks noGrp="1"/>
          </p:cNvSpPr>
          <p:nvPr>
            <p:ph type="subTitle" idx="2"/>
          </p:nvPr>
        </p:nvSpPr>
        <p:spPr>
          <a:xfrm>
            <a:off x="1993331" y="2087231"/>
            <a:ext cx="22806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3" name="Google Shape;123;p20"/>
          <p:cNvSpPr txBox="1">
            <a:spLocks noGrp="1"/>
          </p:cNvSpPr>
          <p:nvPr>
            <p:ph type="subTitle" idx="3"/>
          </p:nvPr>
        </p:nvSpPr>
        <p:spPr>
          <a:xfrm>
            <a:off x="6138668" y="2087231"/>
            <a:ext cx="22806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4" name="Google Shape;124;p20"/>
          <p:cNvSpPr txBox="1">
            <a:spLocks noGrp="1"/>
          </p:cNvSpPr>
          <p:nvPr>
            <p:ph type="subTitle" idx="4"/>
          </p:nvPr>
        </p:nvSpPr>
        <p:spPr>
          <a:xfrm>
            <a:off x="1993331" y="3784255"/>
            <a:ext cx="2280600" cy="576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20"/>
          <p:cNvSpPr txBox="1">
            <a:spLocks noGrp="1"/>
          </p:cNvSpPr>
          <p:nvPr>
            <p:ph type="subTitle" idx="5"/>
          </p:nvPr>
        </p:nvSpPr>
        <p:spPr>
          <a:xfrm>
            <a:off x="6138659" y="3784255"/>
            <a:ext cx="2280600" cy="576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 name="Google Shape;126;p20"/>
          <p:cNvSpPr txBox="1">
            <a:spLocks noGrp="1"/>
          </p:cNvSpPr>
          <p:nvPr>
            <p:ph type="subTitle" idx="6"/>
          </p:nvPr>
        </p:nvSpPr>
        <p:spPr>
          <a:xfrm>
            <a:off x="1993331" y="3307438"/>
            <a:ext cx="2280600" cy="448200"/>
          </a:xfrm>
          <a:prstGeom prst="rect">
            <a:avLst/>
          </a:prstGeom>
          <a:gradFill>
            <a:gsLst>
              <a:gs pos="0">
                <a:srgbClr val="FFFFFF">
                  <a:alpha val="0"/>
                </a:srgbClr>
              </a:gs>
              <a:gs pos="25000">
                <a:srgbClr val="FFFFFF"/>
              </a:gs>
              <a:gs pos="50000">
                <a:srgbClr val="FFFFFF"/>
              </a:gs>
              <a:gs pos="78000">
                <a:srgbClr val="FFFFFF"/>
              </a:gs>
              <a:gs pos="100000">
                <a:srgbClr val="FFFFFF">
                  <a:alpha val="0"/>
                </a:srgbClr>
              </a:gs>
            </a:gsLst>
            <a:lin ang="0" scaled="0"/>
          </a:gra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Bebas Neue"/>
              <a:buNone/>
              <a:defRPr sz="2000">
                <a:solidFill>
                  <a:schemeClr val="lt1"/>
                </a:solidFill>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7" name="Google Shape;127;p20"/>
          <p:cNvSpPr txBox="1">
            <a:spLocks noGrp="1"/>
          </p:cNvSpPr>
          <p:nvPr>
            <p:ph type="subTitle" idx="7"/>
          </p:nvPr>
        </p:nvSpPr>
        <p:spPr>
          <a:xfrm>
            <a:off x="6138657" y="1611963"/>
            <a:ext cx="2280600" cy="448200"/>
          </a:xfrm>
          <a:prstGeom prst="rect">
            <a:avLst/>
          </a:prstGeom>
          <a:gradFill>
            <a:gsLst>
              <a:gs pos="0">
                <a:srgbClr val="FFFFFF">
                  <a:alpha val="0"/>
                </a:srgbClr>
              </a:gs>
              <a:gs pos="25000">
                <a:srgbClr val="FFFFFF"/>
              </a:gs>
              <a:gs pos="50000">
                <a:srgbClr val="FFFFFF"/>
              </a:gs>
              <a:gs pos="78000">
                <a:srgbClr val="FFFFFF"/>
              </a:gs>
              <a:gs pos="100000">
                <a:srgbClr val="FFFFFF">
                  <a:alpha val="0"/>
                </a:srgbClr>
              </a:gs>
            </a:gsLst>
            <a:lin ang="0" scaled="0"/>
          </a:gra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Bebas Neue"/>
              <a:buNone/>
              <a:defRPr sz="2000">
                <a:solidFill>
                  <a:schemeClr val="lt1"/>
                </a:solidFill>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8" name="Google Shape;128;p20"/>
          <p:cNvSpPr txBox="1">
            <a:spLocks noGrp="1"/>
          </p:cNvSpPr>
          <p:nvPr>
            <p:ph type="subTitle" idx="8"/>
          </p:nvPr>
        </p:nvSpPr>
        <p:spPr>
          <a:xfrm>
            <a:off x="6138657" y="3307438"/>
            <a:ext cx="2280600" cy="448200"/>
          </a:xfrm>
          <a:prstGeom prst="rect">
            <a:avLst/>
          </a:prstGeom>
          <a:gradFill>
            <a:gsLst>
              <a:gs pos="0">
                <a:srgbClr val="FFFFFF">
                  <a:alpha val="0"/>
                </a:srgbClr>
              </a:gs>
              <a:gs pos="25000">
                <a:srgbClr val="FFFFFF"/>
              </a:gs>
              <a:gs pos="50000">
                <a:srgbClr val="FFFFFF"/>
              </a:gs>
              <a:gs pos="78000">
                <a:srgbClr val="FFFFFF"/>
              </a:gs>
              <a:gs pos="100000">
                <a:srgbClr val="FFFFFF">
                  <a:alpha val="0"/>
                </a:srgbClr>
              </a:gs>
            </a:gsLst>
            <a:lin ang="0" scaled="0"/>
          </a:gra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Bebas Neue"/>
              <a:buNone/>
              <a:defRPr sz="2000">
                <a:solidFill>
                  <a:schemeClr val="lt1"/>
                </a:solidFill>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129" name="Google Shape;129;p20"/>
          <p:cNvPicPr preferRelativeResize="0"/>
          <p:nvPr/>
        </p:nvPicPr>
        <p:blipFill>
          <a:blip r:embed="rId3">
            <a:alphaModFix amt="70000"/>
          </a:blip>
          <a:stretch>
            <a:fillRect/>
          </a:stretch>
        </p:blipFill>
        <p:spPr>
          <a:xfrm>
            <a:off x="-1180929" y="64075"/>
            <a:ext cx="2986554" cy="1220312"/>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47"/>
        <p:cNvGrpSpPr/>
        <p:nvPr/>
      </p:nvGrpSpPr>
      <p:grpSpPr>
        <a:xfrm>
          <a:off x="0" y="0"/>
          <a:ext cx="0" cy="0"/>
          <a:chOff x="0" y="0"/>
          <a:chExt cx="0" cy="0"/>
        </a:xfrm>
      </p:grpSpPr>
      <p:pic>
        <p:nvPicPr>
          <p:cNvPr id="148" name="Google Shape;148;p2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9" name="Google Shape;149;p22"/>
          <p:cNvSpPr txBox="1">
            <a:spLocks noGrp="1"/>
          </p:cNvSpPr>
          <p:nvPr>
            <p:ph type="title" hasCustomPrompt="1"/>
          </p:nvPr>
        </p:nvSpPr>
        <p:spPr>
          <a:xfrm>
            <a:off x="1901937" y="1733600"/>
            <a:ext cx="857700" cy="8091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150" name="Google Shape;150;p22"/>
          <p:cNvSpPr txBox="1">
            <a:spLocks noGrp="1"/>
          </p:cNvSpPr>
          <p:nvPr>
            <p:ph type="subTitle" idx="1"/>
          </p:nvPr>
        </p:nvSpPr>
        <p:spPr>
          <a:xfrm flipH="1">
            <a:off x="1369788" y="2982650"/>
            <a:ext cx="1922100" cy="37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2400">
                <a:latin typeface="Bebas Neue"/>
                <a:ea typeface="Bebas Neue"/>
                <a:cs typeface="Bebas Neue"/>
                <a:sym typeface="Bebas Neue"/>
              </a:defRPr>
            </a:lvl1pPr>
            <a:lvl2pPr lvl="1" algn="ctr" rtl="0">
              <a:lnSpc>
                <a:spcPct val="100000"/>
              </a:lnSpc>
              <a:spcBef>
                <a:spcPts val="0"/>
              </a:spcBef>
              <a:spcAft>
                <a:spcPts val="0"/>
              </a:spcAft>
              <a:buNone/>
              <a:defRPr sz="2400">
                <a:latin typeface="Bebas Neue"/>
                <a:ea typeface="Bebas Neue"/>
                <a:cs typeface="Bebas Neue"/>
                <a:sym typeface="Bebas Neue"/>
              </a:defRPr>
            </a:lvl2pPr>
            <a:lvl3pPr lvl="2" algn="ctr" rtl="0">
              <a:lnSpc>
                <a:spcPct val="100000"/>
              </a:lnSpc>
              <a:spcBef>
                <a:spcPts val="0"/>
              </a:spcBef>
              <a:spcAft>
                <a:spcPts val="0"/>
              </a:spcAft>
              <a:buNone/>
              <a:defRPr sz="2400">
                <a:latin typeface="Bebas Neue"/>
                <a:ea typeface="Bebas Neue"/>
                <a:cs typeface="Bebas Neue"/>
                <a:sym typeface="Bebas Neue"/>
              </a:defRPr>
            </a:lvl3pPr>
            <a:lvl4pPr lvl="3" algn="ctr" rtl="0">
              <a:lnSpc>
                <a:spcPct val="100000"/>
              </a:lnSpc>
              <a:spcBef>
                <a:spcPts val="0"/>
              </a:spcBef>
              <a:spcAft>
                <a:spcPts val="0"/>
              </a:spcAft>
              <a:buNone/>
              <a:defRPr sz="2400">
                <a:latin typeface="Bebas Neue"/>
                <a:ea typeface="Bebas Neue"/>
                <a:cs typeface="Bebas Neue"/>
                <a:sym typeface="Bebas Neue"/>
              </a:defRPr>
            </a:lvl4pPr>
            <a:lvl5pPr lvl="4" algn="ctr" rtl="0">
              <a:lnSpc>
                <a:spcPct val="100000"/>
              </a:lnSpc>
              <a:spcBef>
                <a:spcPts val="0"/>
              </a:spcBef>
              <a:spcAft>
                <a:spcPts val="0"/>
              </a:spcAft>
              <a:buNone/>
              <a:defRPr sz="2400">
                <a:latin typeface="Bebas Neue"/>
                <a:ea typeface="Bebas Neue"/>
                <a:cs typeface="Bebas Neue"/>
                <a:sym typeface="Bebas Neue"/>
              </a:defRPr>
            </a:lvl5pPr>
            <a:lvl6pPr lvl="5" algn="ctr" rtl="0">
              <a:lnSpc>
                <a:spcPct val="100000"/>
              </a:lnSpc>
              <a:spcBef>
                <a:spcPts val="0"/>
              </a:spcBef>
              <a:spcAft>
                <a:spcPts val="0"/>
              </a:spcAft>
              <a:buNone/>
              <a:defRPr sz="2400">
                <a:latin typeface="Bebas Neue"/>
                <a:ea typeface="Bebas Neue"/>
                <a:cs typeface="Bebas Neue"/>
                <a:sym typeface="Bebas Neue"/>
              </a:defRPr>
            </a:lvl6pPr>
            <a:lvl7pPr lvl="6" algn="ctr" rtl="0">
              <a:lnSpc>
                <a:spcPct val="100000"/>
              </a:lnSpc>
              <a:spcBef>
                <a:spcPts val="0"/>
              </a:spcBef>
              <a:spcAft>
                <a:spcPts val="0"/>
              </a:spcAft>
              <a:buNone/>
              <a:defRPr sz="2400">
                <a:latin typeface="Bebas Neue"/>
                <a:ea typeface="Bebas Neue"/>
                <a:cs typeface="Bebas Neue"/>
                <a:sym typeface="Bebas Neue"/>
              </a:defRPr>
            </a:lvl7pPr>
            <a:lvl8pPr lvl="7" algn="ctr" rtl="0">
              <a:lnSpc>
                <a:spcPct val="100000"/>
              </a:lnSpc>
              <a:spcBef>
                <a:spcPts val="0"/>
              </a:spcBef>
              <a:spcAft>
                <a:spcPts val="0"/>
              </a:spcAft>
              <a:buNone/>
              <a:defRPr sz="2400">
                <a:latin typeface="Bebas Neue"/>
                <a:ea typeface="Bebas Neue"/>
                <a:cs typeface="Bebas Neue"/>
                <a:sym typeface="Bebas Neue"/>
              </a:defRPr>
            </a:lvl8pPr>
            <a:lvl9pPr lvl="8" algn="ctr" rtl="0">
              <a:lnSpc>
                <a:spcPct val="100000"/>
              </a:lnSpc>
              <a:spcBef>
                <a:spcPts val="0"/>
              </a:spcBef>
              <a:spcAft>
                <a:spcPts val="0"/>
              </a:spcAft>
              <a:buNone/>
              <a:defRPr sz="2400">
                <a:latin typeface="Bebas Neue"/>
                <a:ea typeface="Bebas Neue"/>
                <a:cs typeface="Bebas Neue"/>
                <a:sym typeface="Bebas Neue"/>
              </a:defRPr>
            </a:lvl9pPr>
          </a:lstStyle>
          <a:p>
            <a:endParaRPr/>
          </a:p>
        </p:txBody>
      </p:sp>
      <p:sp>
        <p:nvSpPr>
          <p:cNvPr id="151" name="Google Shape;151;p22"/>
          <p:cNvSpPr txBox="1">
            <a:spLocks noGrp="1"/>
          </p:cNvSpPr>
          <p:nvPr>
            <p:ph type="subTitle" idx="2"/>
          </p:nvPr>
        </p:nvSpPr>
        <p:spPr>
          <a:xfrm flipH="1">
            <a:off x="1369763" y="3354050"/>
            <a:ext cx="1922100" cy="69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52" name="Google Shape;152;p22"/>
          <p:cNvSpPr txBox="1">
            <a:spLocks noGrp="1"/>
          </p:cNvSpPr>
          <p:nvPr>
            <p:ph type="title" idx="3" hasCustomPrompt="1"/>
          </p:nvPr>
        </p:nvSpPr>
        <p:spPr>
          <a:xfrm>
            <a:off x="4143150" y="1733525"/>
            <a:ext cx="857700" cy="8091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153" name="Google Shape;153;p22"/>
          <p:cNvSpPr txBox="1">
            <a:spLocks noGrp="1"/>
          </p:cNvSpPr>
          <p:nvPr>
            <p:ph type="subTitle" idx="4"/>
          </p:nvPr>
        </p:nvSpPr>
        <p:spPr>
          <a:xfrm flipH="1">
            <a:off x="3610950" y="2982650"/>
            <a:ext cx="1922100" cy="37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2400">
                <a:latin typeface="Bebas Neue"/>
                <a:ea typeface="Bebas Neue"/>
                <a:cs typeface="Bebas Neue"/>
                <a:sym typeface="Bebas Neue"/>
              </a:defRPr>
            </a:lvl1pPr>
            <a:lvl2pPr lvl="1" algn="ctr" rtl="0">
              <a:lnSpc>
                <a:spcPct val="100000"/>
              </a:lnSpc>
              <a:spcBef>
                <a:spcPts val="0"/>
              </a:spcBef>
              <a:spcAft>
                <a:spcPts val="0"/>
              </a:spcAft>
              <a:buNone/>
              <a:defRPr sz="2400">
                <a:latin typeface="Bebas Neue"/>
                <a:ea typeface="Bebas Neue"/>
                <a:cs typeface="Bebas Neue"/>
                <a:sym typeface="Bebas Neue"/>
              </a:defRPr>
            </a:lvl2pPr>
            <a:lvl3pPr lvl="2" algn="ctr" rtl="0">
              <a:lnSpc>
                <a:spcPct val="100000"/>
              </a:lnSpc>
              <a:spcBef>
                <a:spcPts val="0"/>
              </a:spcBef>
              <a:spcAft>
                <a:spcPts val="0"/>
              </a:spcAft>
              <a:buNone/>
              <a:defRPr sz="2400">
                <a:latin typeface="Bebas Neue"/>
                <a:ea typeface="Bebas Neue"/>
                <a:cs typeface="Bebas Neue"/>
                <a:sym typeface="Bebas Neue"/>
              </a:defRPr>
            </a:lvl3pPr>
            <a:lvl4pPr lvl="3" algn="ctr" rtl="0">
              <a:lnSpc>
                <a:spcPct val="100000"/>
              </a:lnSpc>
              <a:spcBef>
                <a:spcPts val="0"/>
              </a:spcBef>
              <a:spcAft>
                <a:spcPts val="0"/>
              </a:spcAft>
              <a:buNone/>
              <a:defRPr sz="2400">
                <a:latin typeface="Bebas Neue"/>
                <a:ea typeface="Bebas Neue"/>
                <a:cs typeface="Bebas Neue"/>
                <a:sym typeface="Bebas Neue"/>
              </a:defRPr>
            </a:lvl4pPr>
            <a:lvl5pPr lvl="4" algn="ctr" rtl="0">
              <a:lnSpc>
                <a:spcPct val="100000"/>
              </a:lnSpc>
              <a:spcBef>
                <a:spcPts val="0"/>
              </a:spcBef>
              <a:spcAft>
                <a:spcPts val="0"/>
              </a:spcAft>
              <a:buNone/>
              <a:defRPr sz="2400">
                <a:latin typeface="Bebas Neue"/>
                <a:ea typeface="Bebas Neue"/>
                <a:cs typeface="Bebas Neue"/>
                <a:sym typeface="Bebas Neue"/>
              </a:defRPr>
            </a:lvl5pPr>
            <a:lvl6pPr lvl="5" algn="ctr" rtl="0">
              <a:lnSpc>
                <a:spcPct val="100000"/>
              </a:lnSpc>
              <a:spcBef>
                <a:spcPts val="0"/>
              </a:spcBef>
              <a:spcAft>
                <a:spcPts val="0"/>
              </a:spcAft>
              <a:buNone/>
              <a:defRPr sz="2400">
                <a:latin typeface="Bebas Neue"/>
                <a:ea typeface="Bebas Neue"/>
                <a:cs typeface="Bebas Neue"/>
                <a:sym typeface="Bebas Neue"/>
              </a:defRPr>
            </a:lvl6pPr>
            <a:lvl7pPr lvl="6" algn="ctr" rtl="0">
              <a:lnSpc>
                <a:spcPct val="100000"/>
              </a:lnSpc>
              <a:spcBef>
                <a:spcPts val="0"/>
              </a:spcBef>
              <a:spcAft>
                <a:spcPts val="0"/>
              </a:spcAft>
              <a:buNone/>
              <a:defRPr sz="2400">
                <a:latin typeface="Bebas Neue"/>
                <a:ea typeface="Bebas Neue"/>
                <a:cs typeface="Bebas Neue"/>
                <a:sym typeface="Bebas Neue"/>
              </a:defRPr>
            </a:lvl7pPr>
            <a:lvl8pPr lvl="7" algn="ctr" rtl="0">
              <a:lnSpc>
                <a:spcPct val="100000"/>
              </a:lnSpc>
              <a:spcBef>
                <a:spcPts val="0"/>
              </a:spcBef>
              <a:spcAft>
                <a:spcPts val="0"/>
              </a:spcAft>
              <a:buNone/>
              <a:defRPr sz="2400">
                <a:latin typeface="Bebas Neue"/>
                <a:ea typeface="Bebas Neue"/>
                <a:cs typeface="Bebas Neue"/>
                <a:sym typeface="Bebas Neue"/>
              </a:defRPr>
            </a:lvl8pPr>
            <a:lvl9pPr lvl="8" algn="ctr" rtl="0">
              <a:lnSpc>
                <a:spcPct val="100000"/>
              </a:lnSpc>
              <a:spcBef>
                <a:spcPts val="0"/>
              </a:spcBef>
              <a:spcAft>
                <a:spcPts val="0"/>
              </a:spcAft>
              <a:buNone/>
              <a:defRPr sz="2400">
                <a:latin typeface="Bebas Neue"/>
                <a:ea typeface="Bebas Neue"/>
                <a:cs typeface="Bebas Neue"/>
                <a:sym typeface="Bebas Neue"/>
              </a:defRPr>
            </a:lvl9pPr>
          </a:lstStyle>
          <a:p>
            <a:endParaRPr/>
          </a:p>
        </p:txBody>
      </p:sp>
      <p:sp>
        <p:nvSpPr>
          <p:cNvPr id="154" name="Google Shape;154;p22"/>
          <p:cNvSpPr txBox="1">
            <a:spLocks noGrp="1"/>
          </p:cNvSpPr>
          <p:nvPr>
            <p:ph type="subTitle" idx="5"/>
          </p:nvPr>
        </p:nvSpPr>
        <p:spPr>
          <a:xfrm flipH="1">
            <a:off x="3610950" y="3354050"/>
            <a:ext cx="1922100" cy="69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55" name="Google Shape;155;p22"/>
          <p:cNvSpPr txBox="1">
            <a:spLocks noGrp="1"/>
          </p:cNvSpPr>
          <p:nvPr>
            <p:ph type="title" idx="6" hasCustomPrompt="1"/>
          </p:nvPr>
        </p:nvSpPr>
        <p:spPr>
          <a:xfrm>
            <a:off x="6384337" y="1733525"/>
            <a:ext cx="857700" cy="8091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156" name="Google Shape;156;p22"/>
          <p:cNvSpPr txBox="1">
            <a:spLocks noGrp="1"/>
          </p:cNvSpPr>
          <p:nvPr>
            <p:ph type="subTitle" idx="7"/>
          </p:nvPr>
        </p:nvSpPr>
        <p:spPr>
          <a:xfrm flipH="1">
            <a:off x="5852137" y="2982650"/>
            <a:ext cx="1922100" cy="37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2400">
                <a:latin typeface="Bebas Neue"/>
                <a:ea typeface="Bebas Neue"/>
                <a:cs typeface="Bebas Neue"/>
                <a:sym typeface="Bebas Neue"/>
              </a:defRPr>
            </a:lvl1pPr>
            <a:lvl2pPr lvl="1" algn="ctr" rtl="0">
              <a:lnSpc>
                <a:spcPct val="100000"/>
              </a:lnSpc>
              <a:spcBef>
                <a:spcPts val="0"/>
              </a:spcBef>
              <a:spcAft>
                <a:spcPts val="0"/>
              </a:spcAft>
              <a:buNone/>
              <a:defRPr sz="2400">
                <a:latin typeface="Bebas Neue"/>
                <a:ea typeface="Bebas Neue"/>
                <a:cs typeface="Bebas Neue"/>
                <a:sym typeface="Bebas Neue"/>
              </a:defRPr>
            </a:lvl2pPr>
            <a:lvl3pPr lvl="2" algn="ctr" rtl="0">
              <a:lnSpc>
                <a:spcPct val="100000"/>
              </a:lnSpc>
              <a:spcBef>
                <a:spcPts val="0"/>
              </a:spcBef>
              <a:spcAft>
                <a:spcPts val="0"/>
              </a:spcAft>
              <a:buNone/>
              <a:defRPr sz="2400">
                <a:latin typeface="Bebas Neue"/>
                <a:ea typeface="Bebas Neue"/>
                <a:cs typeface="Bebas Neue"/>
                <a:sym typeface="Bebas Neue"/>
              </a:defRPr>
            </a:lvl3pPr>
            <a:lvl4pPr lvl="3" algn="ctr" rtl="0">
              <a:lnSpc>
                <a:spcPct val="100000"/>
              </a:lnSpc>
              <a:spcBef>
                <a:spcPts val="0"/>
              </a:spcBef>
              <a:spcAft>
                <a:spcPts val="0"/>
              </a:spcAft>
              <a:buNone/>
              <a:defRPr sz="2400">
                <a:latin typeface="Bebas Neue"/>
                <a:ea typeface="Bebas Neue"/>
                <a:cs typeface="Bebas Neue"/>
                <a:sym typeface="Bebas Neue"/>
              </a:defRPr>
            </a:lvl4pPr>
            <a:lvl5pPr lvl="4" algn="ctr" rtl="0">
              <a:lnSpc>
                <a:spcPct val="100000"/>
              </a:lnSpc>
              <a:spcBef>
                <a:spcPts val="0"/>
              </a:spcBef>
              <a:spcAft>
                <a:spcPts val="0"/>
              </a:spcAft>
              <a:buNone/>
              <a:defRPr sz="2400">
                <a:latin typeface="Bebas Neue"/>
                <a:ea typeface="Bebas Neue"/>
                <a:cs typeface="Bebas Neue"/>
                <a:sym typeface="Bebas Neue"/>
              </a:defRPr>
            </a:lvl5pPr>
            <a:lvl6pPr lvl="5" algn="ctr" rtl="0">
              <a:lnSpc>
                <a:spcPct val="100000"/>
              </a:lnSpc>
              <a:spcBef>
                <a:spcPts val="0"/>
              </a:spcBef>
              <a:spcAft>
                <a:spcPts val="0"/>
              </a:spcAft>
              <a:buNone/>
              <a:defRPr sz="2400">
                <a:latin typeface="Bebas Neue"/>
                <a:ea typeface="Bebas Neue"/>
                <a:cs typeface="Bebas Neue"/>
                <a:sym typeface="Bebas Neue"/>
              </a:defRPr>
            </a:lvl6pPr>
            <a:lvl7pPr lvl="6" algn="ctr" rtl="0">
              <a:lnSpc>
                <a:spcPct val="100000"/>
              </a:lnSpc>
              <a:spcBef>
                <a:spcPts val="0"/>
              </a:spcBef>
              <a:spcAft>
                <a:spcPts val="0"/>
              </a:spcAft>
              <a:buNone/>
              <a:defRPr sz="2400">
                <a:latin typeface="Bebas Neue"/>
                <a:ea typeface="Bebas Neue"/>
                <a:cs typeface="Bebas Neue"/>
                <a:sym typeface="Bebas Neue"/>
              </a:defRPr>
            </a:lvl7pPr>
            <a:lvl8pPr lvl="7" algn="ctr" rtl="0">
              <a:lnSpc>
                <a:spcPct val="100000"/>
              </a:lnSpc>
              <a:spcBef>
                <a:spcPts val="0"/>
              </a:spcBef>
              <a:spcAft>
                <a:spcPts val="0"/>
              </a:spcAft>
              <a:buNone/>
              <a:defRPr sz="2400">
                <a:latin typeface="Bebas Neue"/>
                <a:ea typeface="Bebas Neue"/>
                <a:cs typeface="Bebas Neue"/>
                <a:sym typeface="Bebas Neue"/>
              </a:defRPr>
            </a:lvl8pPr>
            <a:lvl9pPr lvl="8" algn="ctr" rtl="0">
              <a:lnSpc>
                <a:spcPct val="100000"/>
              </a:lnSpc>
              <a:spcBef>
                <a:spcPts val="0"/>
              </a:spcBef>
              <a:spcAft>
                <a:spcPts val="0"/>
              </a:spcAft>
              <a:buNone/>
              <a:defRPr sz="2400">
                <a:latin typeface="Bebas Neue"/>
                <a:ea typeface="Bebas Neue"/>
                <a:cs typeface="Bebas Neue"/>
                <a:sym typeface="Bebas Neue"/>
              </a:defRPr>
            </a:lvl9pPr>
          </a:lstStyle>
          <a:p>
            <a:endParaRPr/>
          </a:p>
        </p:txBody>
      </p:sp>
      <p:sp>
        <p:nvSpPr>
          <p:cNvPr id="157" name="Google Shape;157;p22"/>
          <p:cNvSpPr txBox="1">
            <a:spLocks noGrp="1"/>
          </p:cNvSpPr>
          <p:nvPr>
            <p:ph type="subTitle" idx="8"/>
          </p:nvPr>
        </p:nvSpPr>
        <p:spPr>
          <a:xfrm flipH="1">
            <a:off x="5852137" y="3354050"/>
            <a:ext cx="1922100" cy="69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58" name="Google Shape;158;p22"/>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67"/>
        <p:cNvGrpSpPr/>
        <p:nvPr/>
      </p:nvGrpSpPr>
      <p:grpSpPr>
        <a:xfrm>
          <a:off x="0" y="0"/>
          <a:ext cx="0" cy="0"/>
          <a:chOff x="0" y="0"/>
          <a:chExt cx="0" cy="0"/>
        </a:xfrm>
      </p:grpSpPr>
      <p:pic>
        <p:nvPicPr>
          <p:cNvPr id="168" name="Google Shape;168;p24"/>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69" name="Google Shape;169;p24"/>
          <p:cNvPicPr preferRelativeResize="0"/>
          <p:nvPr/>
        </p:nvPicPr>
        <p:blipFill>
          <a:blip r:embed="rId3">
            <a:alphaModFix amt="70000"/>
          </a:blip>
          <a:stretch>
            <a:fillRect/>
          </a:stretch>
        </p:blipFill>
        <p:spPr>
          <a:xfrm>
            <a:off x="4105446" y="-145475"/>
            <a:ext cx="2986554" cy="1220312"/>
          </a:xfrm>
          <a:prstGeom prst="rect">
            <a:avLst/>
          </a:prstGeom>
          <a:noFill/>
          <a:ln>
            <a:noFill/>
          </a:ln>
        </p:spPr>
      </p:pic>
      <p:grpSp>
        <p:nvGrpSpPr>
          <p:cNvPr id="170" name="Google Shape;170;p24"/>
          <p:cNvGrpSpPr/>
          <p:nvPr/>
        </p:nvGrpSpPr>
        <p:grpSpPr>
          <a:xfrm>
            <a:off x="9524" y="2369771"/>
            <a:ext cx="1826423" cy="3021376"/>
            <a:chOff x="314324" y="2369771"/>
            <a:chExt cx="1826423" cy="3021376"/>
          </a:xfrm>
        </p:grpSpPr>
        <p:pic>
          <p:nvPicPr>
            <p:cNvPr id="171" name="Google Shape;171;p24"/>
            <p:cNvPicPr preferRelativeResize="0"/>
            <p:nvPr/>
          </p:nvPicPr>
          <p:blipFill>
            <a:blip r:embed="rId4">
              <a:alphaModFix/>
            </a:blip>
            <a:stretch>
              <a:fillRect/>
            </a:stretch>
          </p:blipFill>
          <p:spPr>
            <a:xfrm>
              <a:off x="314324" y="3138200"/>
              <a:ext cx="1826423" cy="2018652"/>
            </a:xfrm>
            <a:prstGeom prst="rect">
              <a:avLst/>
            </a:prstGeom>
            <a:noFill/>
            <a:ln>
              <a:noFill/>
            </a:ln>
          </p:spPr>
        </p:pic>
        <p:pic>
          <p:nvPicPr>
            <p:cNvPr id="172" name="Google Shape;172;p24"/>
            <p:cNvPicPr preferRelativeResize="0"/>
            <p:nvPr/>
          </p:nvPicPr>
          <p:blipFill rotWithShape="1">
            <a:blip r:embed="rId5">
              <a:alphaModFix/>
            </a:blip>
            <a:srcRect l="-6217" t="15912" r="-6217" b="16433"/>
            <a:stretch/>
          </p:blipFill>
          <p:spPr>
            <a:xfrm rot="-5400000" flipH="1">
              <a:off x="-311730" y="3345109"/>
              <a:ext cx="3021376" cy="1070700"/>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73"/>
        <p:cNvGrpSpPr/>
        <p:nvPr/>
      </p:nvGrpSpPr>
      <p:grpSpPr>
        <a:xfrm>
          <a:off x="0" y="0"/>
          <a:ext cx="0" cy="0"/>
          <a:chOff x="0" y="0"/>
          <a:chExt cx="0" cy="0"/>
        </a:xfrm>
      </p:grpSpPr>
      <p:pic>
        <p:nvPicPr>
          <p:cNvPr id="174" name="Google Shape;174;p25"/>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75" name="Google Shape;175;p25"/>
          <p:cNvPicPr preferRelativeResize="0"/>
          <p:nvPr/>
        </p:nvPicPr>
        <p:blipFill>
          <a:blip r:embed="rId3">
            <a:alphaModFix amt="70000"/>
          </a:blip>
          <a:stretch>
            <a:fillRect/>
          </a:stretch>
        </p:blipFill>
        <p:spPr>
          <a:xfrm>
            <a:off x="7124871" y="-307400"/>
            <a:ext cx="2986554" cy="1220312"/>
          </a:xfrm>
          <a:prstGeom prst="rect">
            <a:avLst/>
          </a:prstGeom>
          <a:noFill/>
          <a:ln>
            <a:noFill/>
          </a:ln>
        </p:spPr>
      </p:pic>
      <p:pic>
        <p:nvPicPr>
          <p:cNvPr id="176" name="Google Shape;176;p25"/>
          <p:cNvPicPr preferRelativeResize="0"/>
          <p:nvPr/>
        </p:nvPicPr>
        <p:blipFill>
          <a:blip r:embed="rId3">
            <a:alphaModFix amt="70000"/>
          </a:blip>
          <a:stretch>
            <a:fillRect/>
          </a:stretch>
        </p:blipFill>
        <p:spPr>
          <a:xfrm>
            <a:off x="-1542879" y="3008800"/>
            <a:ext cx="2986554" cy="1220312"/>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08"/>
        <p:cNvGrpSpPr/>
        <p:nvPr/>
      </p:nvGrpSpPr>
      <p:grpSpPr>
        <a:xfrm>
          <a:off x="0" y="0"/>
          <a:ext cx="0" cy="0"/>
          <a:chOff x="0" y="0"/>
          <a:chExt cx="0" cy="0"/>
        </a:xfrm>
      </p:grpSpPr>
      <p:pic>
        <p:nvPicPr>
          <p:cNvPr id="109" name="Google Shape;109;p19"/>
          <p:cNvPicPr preferRelativeResize="0"/>
          <p:nvPr/>
        </p:nvPicPr>
        <p:blipFill>
          <a:blip r:embed="rId2">
            <a:alphaModFix/>
          </a:blip>
          <a:stretch>
            <a:fillRect/>
          </a:stretch>
        </p:blipFill>
        <p:spPr>
          <a:xfrm>
            <a:off x="0" y="24"/>
            <a:ext cx="9144000" cy="5143453"/>
          </a:xfrm>
          <a:prstGeom prst="rect">
            <a:avLst/>
          </a:prstGeom>
          <a:noFill/>
          <a:ln>
            <a:noFill/>
          </a:ln>
        </p:spPr>
      </p:pic>
      <p:sp>
        <p:nvSpPr>
          <p:cNvPr id="110" name="Google Shape;110;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1" name="Google Shape;111;p19"/>
          <p:cNvSpPr txBox="1">
            <a:spLocks noGrp="1"/>
          </p:cNvSpPr>
          <p:nvPr>
            <p:ph type="subTitle" idx="1"/>
          </p:nvPr>
        </p:nvSpPr>
        <p:spPr>
          <a:xfrm>
            <a:off x="720000" y="2961521"/>
            <a:ext cx="2295000" cy="448200"/>
          </a:xfrm>
          <a:prstGeom prst="rect">
            <a:avLst/>
          </a:prstGeom>
          <a:gradFill>
            <a:gsLst>
              <a:gs pos="0">
                <a:srgbClr val="FFFFFF">
                  <a:alpha val="0"/>
                </a:srgbClr>
              </a:gs>
              <a:gs pos="25000">
                <a:srgbClr val="FFFFFF"/>
              </a:gs>
              <a:gs pos="50000">
                <a:srgbClr val="FFFFFF"/>
              </a:gs>
              <a:gs pos="78000">
                <a:srgbClr val="FFFFFF"/>
              </a:gs>
              <a:gs pos="100000">
                <a:srgbClr val="FFFFFF">
                  <a:alpha val="0"/>
                </a:srgbClr>
              </a:gs>
            </a:gsLst>
            <a:lin ang="0" scaled="0"/>
          </a:gra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Bebas Neue"/>
              <a:buNone/>
              <a:defRPr sz="2000">
                <a:solidFill>
                  <a:schemeClr val="lt1"/>
                </a:solidFill>
                <a:latin typeface="Anton"/>
                <a:ea typeface="Anton"/>
                <a:cs typeface="Anton"/>
                <a:sym typeface="Anto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2" name="Google Shape;112;p19"/>
          <p:cNvSpPr txBox="1">
            <a:spLocks noGrp="1"/>
          </p:cNvSpPr>
          <p:nvPr>
            <p:ph type="subTitle" idx="2"/>
          </p:nvPr>
        </p:nvSpPr>
        <p:spPr>
          <a:xfrm>
            <a:off x="6129000" y="2961521"/>
            <a:ext cx="2295000" cy="448200"/>
          </a:xfrm>
          <a:prstGeom prst="rect">
            <a:avLst/>
          </a:prstGeom>
          <a:gradFill>
            <a:gsLst>
              <a:gs pos="0">
                <a:srgbClr val="FFFFFF">
                  <a:alpha val="0"/>
                </a:srgbClr>
              </a:gs>
              <a:gs pos="25000">
                <a:srgbClr val="FFFFFF"/>
              </a:gs>
              <a:gs pos="50000">
                <a:srgbClr val="FFFFFF"/>
              </a:gs>
              <a:gs pos="78000">
                <a:srgbClr val="FFFFFF"/>
              </a:gs>
              <a:gs pos="100000">
                <a:srgbClr val="FFFFFF">
                  <a:alpha val="0"/>
                </a:srgbClr>
              </a:gs>
            </a:gsLst>
            <a:lin ang="0" scaled="0"/>
          </a:gra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Bebas Neue"/>
              <a:buNone/>
              <a:defRPr sz="2000">
                <a:solidFill>
                  <a:schemeClr val="lt1"/>
                </a:solidFill>
                <a:latin typeface="Anton"/>
                <a:ea typeface="Anton"/>
                <a:cs typeface="Anton"/>
                <a:sym typeface="Anto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3" name="Google Shape;113;p19"/>
          <p:cNvSpPr txBox="1">
            <a:spLocks noGrp="1"/>
          </p:cNvSpPr>
          <p:nvPr>
            <p:ph type="subTitle" idx="3"/>
          </p:nvPr>
        </p:nvSpPr>
        <p:spPr>
          <a:xfrm>
            <a:off x="3425250" y="2961521"/>
            <a:ext cx="2293500" cy="448200"/>
          </a:xfrm>
          <a:prstGeom prst="rect">
            <a:avLst/>
          </a:prstGeom>
          <a:gradFill>
            <a:gsLst>
              <a:gs pos="0">
                <a:srgbClr val="FFFFFF">
                  <a:alpha val="0"/>
                </a:srgbClr>
              </a:gs>
              <a:gs pos="25000">
                <a:srgbClr val="FFFFFF"/>
              </a:gs>
              <a:gs pos="50000">
                <a:srgbClr val="FFFFFF"/>
              </a:gs>
              <a:gs pos="78000">
                <a:srgbClr val="FFFFFF"/>
              </a:gs>
              <a:gs pos="100000">
                <a:srgbClr val="FFFFFF">
                  <a:alpha val="0"/>
                </a:srgbClr>
              </a:gs>
            </a:gsLst>
            <a:lin ang="0" scaled="0"/>
          </a:gra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Bebas Neue"/>
              <a:buNone/>
              <a:defRPr sz="2000">
                <a:solidFill>
                  <a:schemeClr val="lt1"/>
                </a:solidFill>
                <a:latin typeface="Anton"/>
                <a:ea typeface="Anton"/>
                <a:cs typeface="Anton"/>
                <a:sym typeface="Anto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4" name="Google Shape;114;p19"/>
          <p:cNvSpPr txBox="1">
            <a:spLocks noGrp="1"/>
          </p:cNvSpPr>
          <p:nvPr>
            <p:ph type="subTitle" idx="4"/>
          </p:nvPr>
        </p:nvSpPr>
        <p:spPr>
          <a:xfrm>
            <a:off x="720000" y="3418273"/>
            <a:ext cx="2295000" cy="78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 name="Google Shape;115;p19"/>
          <p:cNvSpPr txBox="1">
            <a:spLocks noGrp="1"/>
          </p:cNvSpPr>
          <p:nvPr>
            <p:ph type="subTitle" idx="5"/>
          </p:nvPr>
        </p:nvSpPr>
        <p:spPr>
          <a:xfrm>
            <a:off x="6129000" y="3420073"/>
            <a:ext cx="2295000" cy="78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 name="Google Shape;116;p19"/>
          <p:cNvSpPr txBox="1">
            <a:spLocks noGrp="1"/>
          </p:cNvSpPr>
          <p:nvPr>
            <p:ph type="subTitle" idx="6"/>
          </p:nvPr>
        </p:nvSpPr>
        <p:spPr>
          <a:xfrm>
            <a:off x="3425250" y="3418273"/>
            <a:ext cx="2293500" cy="78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17" name="Google Shape;117;p19"/>
          <p:cNvPicPr preferRelativeResize="0"/>
          <p:nvPr/>
        </p:nvPicPr>
        <p:blipFill>
          <a:blip r:embed="rId3">
            <a:alphaModFix amt="70000"/>
          </a:blip>
          <a:stretch>
            <a:fillRect/>
          </a:stretch>
        </p:blipFill>
        <p:spPr>
          <a:xfrm>
            <a:off x="7002296" y="121225"/>
            <a:ext cx="2986554" cy="1220312"/>
          </a:xfrm>
          <a:prstGeom prst="rect">
            <a:avLst/>
          </a:prstGeom>
          <a:noFill/>
          <a:ln>
            <a:noFill/>
          </a:ln>
        </p:spPr>
      </p:pic>
    </p:spTree>
    <p:extLst>
      <p:ext uri="{BB962C8B-B14F-4D97-AF65-F5344CB8AC3E}">
        <p14:creationId xmlns:p14="http://schemas.microsoft.com/office/powerpoint/2010/main" val="660845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59"/>
        <p:cNvGrpSpPr/>
        <p:nvPr/>
      </p:nvGrpSpPr>
      <p:grpSpPr>
        <a:xfrm>
          <a:off x="0" y="0"/>
          <a:ext cx="0" cy="0"/>
          <a:chOff x="0" y="0"/>
          <a:chExt cx="0" cy="0"/>
        </a:xfrm>
      </p:grpSpPr>
      <p:pic>
        <p:nvPicPr>
          <p:cNvPr id="160" name="Google Shape;160;p23"/>
          <p:cNvPicPr preferRelativeResize="0"/>
          <p:nvPr/>
        </p:nvPicPr>
        <p:blipFill>
          <a:blip r:embed="rId2">
            <a:alphaModFix/>
          </a:blip>
          <a:stretch>
            <a:fillRect/>
          </a:stretch>
        </p:blipFill>
        <p:spPr>
          <a:xfrm>
            <a:off x="-25" y="0"/>
            <a:ext cx="9144051" cy="5143500"/>
          </a:xfrm>
          <a:prstGeom prst="rect">
            <a:avLst/>
          </a:prstGeom>
          <a:noFill/>
          <a:ln>
            <a:noFill/>
          </a:ln>
        </p:spPr>
      </p:pic>
      <p:sp>
        <p:nvSpPr>
          <p:cNvPr id="161" name="Google Shape;161;p23"/>
          <p:cNvSpPr txBox="1">
            <a:spLocks noGrp="1"/>
          </p:cNvSpPr>
          <p:nvPr>
            <p:ph type="ctrTitle"/>
          </p:nvPr>
        </p:nvSpPr>
        <p:spPr>
          <a:xfrm>
            <a:off x="715100" y="845400"/>
            <a:ext cx="3547500" cy="1220400"/>
          </a:xfrm>
          <a:prstGeom prst="rect">
            <a:avLst/>
          </a:prstGeom>
        </p:spPr>
        <p:txBody>
          <a:bodyPr spcFirstLastPara="1" wrap="square" lIns="91425" tIns="91425" rIns="91425" bIns="91425" anchor="b" anchorCtr="0">
            <a:noAutofit/>
          </a:bodyPr>
          <a:lstStyle>
            <a:lvl1pPr lvl="0" algn="l" rtl="0">
              <a:spcBef>
                <a:spcPts val="0"/>
              </a:spcBef>
              <a:spcAft>
                <a:spcPts val="0"/>
              </a:spcAft>
              <a:buSzPts val="5200"/>
              <a:buNone/>
              <a:defRPr sz="7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62" name="Google Shape;162;p23"/>
          <p:cNvSpPr txBox="1">
            <a:spLocks noGrp="1"/>
          </p:cNvSpPr>
          <p:nvPr>
            <p:ph type="subTitle" idx="1"/>
          </p:nvPr>
        </p:nvSpPr>
        <p:spPr>
          <a:xfrm>
            <a:off x="715160" y="1996025"/>
            <a:ext cx="3547500" cy="113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63" name="Google Shape;163;p23"/>
          <p:cNvSpPr txBox="1"/>
          <p:nvPr/>
        </p:nvSpPr>
        <p:spPr>
          <a:xfrm>
            <a:off x="722375" y="3994400"/>
            <a:ext cx="4964100" cy="615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b="1">
                <a:solidFill>
                  <a:schemeClr val="dk1"/>
                </a:solidFill>
                <a:latin typeface="Saira"/>
                <a:ea typeface="Saira"/>
                <a:cs typeface="Saira"/>
                <a:sym typeface="Saira"/>
              </a:rPr>
              <a:t>CREDITS:</a:t>
            </a:r>
            <a:r>
              <a:rPr lang="en" sz="1200">
                <a:solidFill>
                  <a:schemeClr val="dk1"/>
                </a:solidFill>
                <a:latin typeface="Saira"/>
                <a:ea typeface="Saira"/>
                <a:cs typeface="Saira"/>
                <a:sym typeface="Saira"/>
              </a:rPr>
              <a:t> This presentation template was created by </a:t>
            </a:r>
            <a:r>
              <a:rPr lang="en" sz="1200" b="1">
                <a:solidFill>
                  <a:schemeClr val="dk1"/>
                </a:solidFill>
                <a:uFill>
                  <a:noFill/>
                </a:uFill>
                <a:latin typeface="Saira"/>
                <a:ea typeface="Saira"/>
                <a:cs typeface="Saira"/>
                <a:sym typeface="Saira"/>
                <a:hlinkClick r:id="rId3">
                  <a:extLst>
                    <a:ext uri="{A12FA001-AC4F-418D-AE19-62706E023703}">
                      <ahyp:hlinkClr xmlns:ahyp="http://schemas.microsoft.com/office/drawing/2018/hyperlinkcolor" val="tx"/>
                    </a:ext>
                  </a:extLst>
                </a:hlinkClick>
              </a:rPr>
              <a:t>Slidesgo</a:t>
            </a:r>
            <a:r>
              <a:rPr lang="en" sz="1200" b="1">
                <a:solidFill>
                  <a:schemeClr val="dk1"/>
                </a:solidFill>
                <a:latin typeface="Saira"/>
                <a:ea typeface="Saira"/>
                <a:cs typeface="Saira"/>
                <a:sym typeface="Saira"/>
              </a:rPr>
              <a:t>, </a:t>
            </a:r>
            <a:r>
              <a:rPr lang="en" sz="1200">
                <a:solidFill>
                  <a:schemeClr val="dk1"/>
                </a:solidFill>
                <a:latin typeface="Saira"/>
                <a:ea typeface="Saira"/>
                <a:cs typeface="Saira"/>
                <a:sym typeface="Saira"/>
              </a:rPr>
              <a:t>including icons by </a:t>
            </a:r>
            <a:r>
              <a:rPr lang="en" sz="1200" b="1">
                <a:solidFill>
                  <a:schemeClr val="dk1"/>
                </a:solidFill>
                <a:uFill>
                  <a:noFill/>
                </a:uFill>
                <a:latin typeface="Saira"/>
                <a:ea typeface="Saira"/>
                <a:cs typeface="Saira"/>
                <a:sym typeface="Saira"/>
                <a:hlinkClick r:id="rId4">
                  <a:extLst>
                    <a:ext uri="{A12FA001-AC4F-418D-AE19-62706E023703}">
                      <ahyp:hlinkClr xmlns:ahyp="http://schemas.microsoft.com/office/drawing/2018/hyperlinkcolor" val="tx"/>
                    </a:ext>
                  </a:extLst>
                </a:hlinkClick>
              </a:rPr>
              <a:t>Flaticon</a:t>
            </a:r>
            <a:r>
              <a:rPr lang="en" sz="1200" b="1">
                <a:solidFill>
                  <a:schemeClr val="dk1"/>
                </a:solidFill>
                <a:latin typeface="Saira"/>
                <a:ea typeface="Saira"/>
                <a:cs typeface="Saira"/>
                <a:sym typeface="Saira"/>
              </a:rPr>
              <a:t> </a:t>
            </a:r>
            <a:r>
              <a:rPr lang="en" sz="1200">
                <a:solidFill>
                  <a:schemeClr val="dk1"/>
                </a:solidFill>
                <a:latin typeface="Saira"/>
                <a:ea typeface="Saira"/>
                <a:cs typeface="Saira"/>
                <a:sym typeface="Saira"/>
              </a:rPr>
              <a:t>and infographics &amp; images by </a:t>
            </a:r>
            <a:r>
              <a:rPr lang="en" sz="1200" b="1">
                <a:solidFill>
                  <a:schemeClr val="dk1"/>
                </a:solidFill>
                <a:uFill>
                  <a:noFill/>
                </a:uFill>
                <a:latin typeface="Saira"/>
                <a:ea typeface="Saira"/>
                <a:cs typeface="Saira"/>
                <a:sym typeface="Saira"/>
                <a:hlinkClick r:id="rId5">
                  <a:extLst>
                    <a:ext uri="{A12FA001-AC4F-418D-AE19-62706E023703}">
                      <ahyp:hlinkClr xmlns:ahyp="http://schemas.microsoft.com/office/drawing/2018/hyperlinkcolor" val="tx"/>
                    </a:ext>
                  </a:extLst>
                </a:hlinkClick>
              </a:rPr>
              <a:t>Freepik</a:t>
            </a:r>
            <a:endParaRPr sz="1200" b="1">
              <a:solidFill>
                <a:schemeClr val="dk1"/>
              </a:solidFill>
              <a:highlight>
                <a:srgbClr val="DFDEFC"/>
              </a:highlight>
              <a:latin typeface="Saira"/>
              <a:ea typeface="Saira"/>
              <a:cs typeface="Saira"/>
              <a:sym typeface="Saira"/>
            </a:endParaRPr>
          </a:p>
        </p:txBody>
      </p:sp>
      <p:grpSp>
        <p:nvGrpSpPr>
          <p:cNvPr id="164" name="Google Shape;164;p23"/>
          <p:cNvGrpSpPr/>
          <p:nvPr/>
        </p:nvGrpSpPr>
        <p:grpSpPr>
          <a:xfrm>
            <a:off x="5838200" y="-75150"/>
            <a:ext cx="3581300" cy="2279200"/>
            <a:chOff x="5838200" y="-75150"/>
            <a:chExt cx="3581300" cy="2279200"/>
          </a:xfrm>
        </p:grpSpPr>
        <p:pic>
          <p:nvPicPr>
            <p:cNvPr id="165" name="Google Shape;165;p23"/>
            <p:cNvPicPr preferRelativeResize="0"/>
            <p:nvPr/>
          </p:nvPicPr>
          <p:blipFill rotWithShape="1">
            <a:blip r:embed="rId6">
              <a:alphaModFix/>
            </a:blip>
            <a:srcRect l="65911" b="57147"/>
            <a:stretch/>
          </p:blipFill>
          <p:spPr>
            <a:xfrm>
              <a:off x="5838200" y="0"/>
              <a:ext cx="3305799" cy="2204050"/>
            </a:xfrm>
            <a:prstGeom prst="rect">
              <a:avLst/>
            </a:prstGeom>
            <a:noFill/>
            <a:ln>
              <a:noFill/>
            </a:ln>
          </p:spPr>
        </p:pic>
        <p:pic>
          <p:nvPicPr>
            <p:cNvPr id="166" name="Google Shape;166;p23"/>
            <p:cNvPicPr preferRelativeResize="0"/>
            <p:nvPr/>
          </p:nvPicPr>
          <p:blipFill rotWithShape="1">
            <a:blip r:embed="rId7">
              <a:alphaModFix amt="70000"/>
            </a:blip>
            <a:srcRect r="23948"/>
            <a:stretch/>
          </p:blipFill>
          <p:spPr>
            <a:xfrm>
              <a:off x="7148200" y="-75150"/>
              <a:ext cx="2271300" cy="1220300"/>
            </a:xfrm>
            <a:prstGeom prst="rect">
              <a:avLst/>
            </a:prstGeom>
            <a:noFill/>
            <a:ln>
              <a:noFill/>
            </a:ln>
          </p:spPr>
        </p:pic>
      </p:grpSp>
    </p:spTree>
    <p:extLst>
      <p:ext uri="{BB962C8B-B14F-4D97-AF65-F5344CB8AC3E}">
        <p14:creationId xmlns:p14="http://schemas.microsoft.com/office/powerpoint/2010/main" val="24787595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91"/>
        <p:cNvGrpSpPr/>
        <p:nvPr/>
      </p:nvGrpSpPr>
      <p:grpSpPr>
        <a:xfrm>
          <a:off x="0" y="0"/>
          <a:ext cx="0" cy="0"/>
          <a:chOff x="0" y="0"/>
          <a:chExt cx="0" cy="0"/>
        </a:xfrm>
      </p:grpSpPr>
      <p:pic>
        <p:nvPicPr>
          <p:cNvPr id="92" name="Google Shape;92;p17"/>
          <p:cNvPicPr preferRelativeResize="0"/>
          <p:nvPr/>
        </p:nvPicPr>
        <p:blipFill>
          <a:blip r:embed="rId2">
            <a:alphaModFix/>
          </a:blip>
          <a:stretch>
            <a:fillRect/>
          </a:stretch>
        </p:blipFill>
        <p:spPr>
          <a:xfrm>
            <a:off x="0" y="24"/>
            <a:ext cx="9144000" cy="5143453"/>
          </a:xfrm>
          <a:prstGeom prst="rect">
            <a:avLst/>
          </a:prstGeom>
          <a:noFill/>
          <a:ln>
            <a:noFill/>
          </a:ln>
        </p:spPr>
      </p:pic>
      <p:sp>
        <p:nvSpPr>
          <p:cNvPr id="93" name="Google Shape;93;p17"/>
          <p:cNvSpPr txBox="1">
            <a:spLocks noGrp="1"/>
          </p:cNvSpPr>
          <p:nvPr>
            <p:ph type="subTitle" idx="1"/>
          </p:nvPr>
        </p:nvSpPr>
        <p:spPr>
          <a:xfrm>
            <a:off x="1290756" y="2673544"/>
            <a:ext cx="2907600" cy="448200"/>
          </a:xfrm>
          <a:prstGeom prst="rect">
            <a:avLst/>
          </a:prstGeom>
          <a:gradFill>
            <a:gsLst>
              <a:gs pos="0">
                <a:srgbClr val="FFFFFF">
                  <a:alpha val="0"/>
                </a:srgbClr>
              </a:gs>
              <a:gs pos="25000">
                <a:srgbClr val="FFFFFF"/>
              </a:gs>
              <a:gs pos="50000">
                <a:srgbClr val="FFFFFF"/>
              </a:gs>
              <a:gs pos="78000">
                <a:srgbClr val="FFFFFF"/>
              </a:gs>
              <a:gs pos="100000">
                <a:srgbClr val="FFFFFF">
                  <a:alpha val="0"/>
                </a:srgbClr>
              </a:gs>
            </a:gsLst>
            <a:lin ang="0" scaled="0"/>
          </a:gradFill>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000">
                <a:solidFill>
                  <a:schemeClr val="lt1"/>
                </a:solidFill>
                <a:latin typeface="Anton"/>
                <a:ea typeface="Anton"/>
                <a:cs typeface="Anton"/>
                <a:sym typeface="Anton"/>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94" name="Google Shape;94;p17"/>
          <p:cNvSpPr txBox="1">
            <a:spLocks noGrp="1"/>
          </p:cNvSpPr>
          <p:nvPr>
            <p:ph type="subTitle" idx="2"/>
          </p:nvPr>
        </p:nvSpPr>
        <p:spPr>
          <a:xfrm>
            <a:off x="4945631" y="2673544"/>
            <a:ext cx="2907600" cy="448200"/>
          </a:xfrm>
          <a:prstGeom prst="rect">
            <a:avLst/>
          </a:prstGeom>
          <a:gradFill>
            <a:gsLst>
              <a:gs pos="0">
                <a:srgbClr val="FFFFFF">
                  <a:alpha val="0"/>
                </a:srgbClr>
              </a:gs>
              <a:gs pos="25000">
                <a:srgbClr val="FFFFFF"/>
              </a:gs>
              <a:gs pos="50000">
                <a:srgbClr val="FFFFFF"/>
              </a:gs>
              <a:gs pos="78000">
                <a:srgbClr val="FFFFFF"/>
              </a:gs>
              <a:gs pos="100000">
                <a:srgbClr val="FFFFFF">
                  <a:alpha val="0"/>
                </a:srgbClr>
              </a:gs>
            </a:gsLst>
            <a:lin ang="0" scaled="0"/>
          </a:gradFill>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000">
                <a:solidFill>
                  <a:schemeClr val="lt1"/>
                </a:solidFill>
                <a:latin typeface="Anton"/>
                <a:ea typeface="Anton"/>
                <a:cs typeface="Anton"/>
                <a:sym typeface="Anton"/>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95" name="Google Shape;95;p17"/>
          <p:cNvSpPr txBox="1">
            <a:spLocks noGrp="1"/>
          </p:cNvSpPr>
          <p:nvPr>
            <p:ph type="subTitle" idx="3"/>
          </p:nvPr>
        </p:nvSpPr>
        <p:spPr>
          <a:xfrm>
            <a:off x="1290769" y="3135731"/>
            <a:ext cx="2907600" cy="145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Char char="●"/>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96" name="Google Shape;96;p17"/>
          <p:cNvSpPr txBox="1">
            <a:spLocks noGrp="1"/>
          </p:cNvSpPr>
          <p:nvPr>
            <p:ph type="subTitle" idx="4"/>
          </p:nvPr>
        </p:nvSpPr>
        <p:spPr>
          <a:xfrm>
            <a:off x="4945644" y="3135731"/>
            <a:ext cx="2907600" cy="145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Char char="●"/>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97" name="Google Shape;97;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98" name="Google Shape;98;p17"/>
          <p:cNvPicPr preferRelativeResize="0"/>
          <p:nvPr/>
        </p:nvPicPr>
        <p:blipFill>
          <a:blip r:embed="rId3">
            <a:alphaModFix amt="70000"/>
          </a:blip>
          <a:stretch>
            <a:fillRect/>
          </a:stretch>
        </p:blipFill>
        <p:spPr>
          <a:xfrm>
            <a:off x="114471" y="4532575"/>
            <a:ext cx="2986554" cy="1220312"/>
          </a:xfrm>
          <a:prstGeom prst="rect">
            <a:avLst/>
          </a:prstGeom>
          <a:noFill/>
          <a:ln>
            <a:noFill/>
          </a:ln>
        </p:spPr>
      </p:pic>
    </p:spTree>
    <p:extLst>
      <p:ext uri="{BB962C8B-B14F-4D97-AF65-F5344CB8AC3E}">
        <p14:creationId xmlns:p14="http://schemas.microsoft.com/office/powerpoint/2010/main" val="37843412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76"/>
        <p:cNvGrpSpPr/>
        <p:nvPr/>
      </p:nvGrpSpPr>
      <p:grpSpPr>
        <a:xfrm>
          <a:off x="0" y="0"/>
          <a:ext cx="0" cy="0"/>
          <a:chOff x="0" y="0"/>
          <a:chExt cx="0" cy="0"/>
        </a:xfrm>
      </p:grpSpPr>
      <p:pic>
        <p:nvPicPr>
          <p:cNvPr id="77" name="Google Shape;77;p14"/>
          <p:cNvPicPr preferRelativeResize="0"/>
          <p:nvPr/>
        </p:nvPicPr>
        <p:blipFill>
          <a:blip r:embed="rId2">
            <a:alphaModFix/>
          </a:blip>
          <a:stretch>
            <a:fillRect/>
          </a:stretch>
        </p:blipFill>
        <p:spPr>
          <a:xfrm>
            <a:off x="0" y="0"/>
            <a:ext cx="9144000" cy="5143500"/>
          </a:xfrm>
          <a:prstGeom prst="rect">
            <a:avLst/>
          </a:prstGeom>
          <a:noFill/>
          <a:ln>
            <a:noFill/>
          </a:ln>
        </p:spPr>
      </p:pic>
      <p:sp>
        <p:nvSpPr>
          <p:cNvPr id="78" name="Google Shape;78;p14"/>
          <p:cNvSpPr txBox="1">
            <a:spLocks noGrp="1"/>
          </p:cNvSpPr>
          <p:nvPr>
            <p:ph type="title"/>
          </p:nvPr>
        </p:nvSpPr>
        <p:spPr>
          <a:xfrm>
            <a:off x="715100" y="3130863"/>
            <a:ext cx="6227100" cy="448200"/>
          </a:xfrm>
          <a:prstGeom prst="rect">
            <a:avLst/>
          </a:prstGeom>
          <a:gradFill>
            <a:gsLst>
              <a:gs pos="0">
                <a:srgbClr val="FFFFFF">
                  <a:alpha val="0"/>
                </a:srgbClr>
              </a:gs>
              <a:gs pos="25000">
                <a:srgbClr val="FFFFFF"/>
              </a:gs>
              <a:gs pos="50000">
                <a:srgbClr val="FFFFFF"/>
              </a:gs>
              <a:gs pos="78000">
                <a:srgbClr val="FFFFFF"/>
              </a:gs>
              <a:gs pos="100000">
                <a:srgbClr val="FFFFFF">
                  <a:alpha val="0"/>
                </a:srgbClr>
              </a:gs>
            </a:gsLst>
            <a:lin ang="0" scaled="0"/>
          </a:gradFill>
        </p:spPr>
        <p:txBody>
          <a:bodyPr spcFirstLastPara="1" wrap="square" lIns="91425" tIns="91425" rIns="91425" bIns="91425" anchor="ctr" anchorCtr="0">
            <a:noAutofit/>
          </a:bodyPr>
          <a:lstStyle>
            <a:lvl1pPr lvl="0" algn="ctr" rtl="0">
              <a:spcBef>
                <a:spcPts val="0"/>
              </a:spcBef>
              <a:spcAft>
                <a:spcPts val="0"/>
              </a:spcAft>
              <a:buSzPts val="3000"/>
              <a:buNone/>
              <a:defRPr sz="27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79" name="Google Shape;79;p14"/>
          <p:cNvSpPr txBox="1">
            <a:spLocks noGrp="1"/>
          </p:cNvSpPr>
          <p:nvPr>
            <p:ph type="subTitle" idx="1"/>
          </p:nvPr>
        </p:nvSpPr>
        <p:spPr>
          <a:xfrm>
            <a:off x="715100" y="1583488"/>
            <a:ext cx="6227700" cy="1349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pic>
        <p:nvPicPr>
          <p:cNvPr id="80" name="Google Shape;80;p14"/>
          <p:cNvPicPr preferRelativeResize="0"/>
          <p:nvPr/>
        </p:nvPicPr>
        <p:blipFill>
          <a:blip r:embed="rId3">
            <a:alphaModFix amt="70000"/>
          </a:blip>
          <a:stretch>
            <a:fillRect/>
          </a:stretch>
        </p:blipFill>
        <p:spPr>
          <a:xfrm>
            <a:off x="6853921" y="260200"/>
            <a:ext cx="2986554" cy="1220312"/>
          </a:xfrm>
          <a:prstGeom prst="rect">
            <a:avLst/>
          </a:prstGeom>
          <a:noFill/>
          <a:ln>
            <a:noFill/>
          </a:ln>
        </p:spPr>
      </p:pic>
    </p:spTree>
    <p:extLst>
      <p:ext uri="{BB962C8B-B14F-4D97-AF65-F5344CB8AC3E}">
        <p14:creationId xmlns:p14="http://schemas.microsoft.com/office/powerpoint/2010/main" val="2701700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rot="10800000" flipH="1">
            <a:off x="0" y="0"/>
            <a:ext cx="9144000" cy="5143500"/>
          </a:xfrm>
          <a:prstGeom prst="rect">
            <a:avLst/>
          </a:prstGeom>
          <a:noFill/>
          <a:ln>
            <a:noFill/>
          </a:ln>
        </p:spPr>
      </p:pic>
      <p:sp>
        <p:nvSpPr>
          <p:cNvPr id="14" name="Google Shape;14;p3"/>
          <p:cNvSpPr txBox="1">
            <a:spLocks noGrp="1"/>
          </p:cNvSpPr>
          <p:nvPr>
            <p:ph type="title"/>
          </p:nvPr>
        </p:nvSpPr>
        <p:spPr>
          <a:xfrm>
            <a:off x="715100" y="2684625"/>
            <a:ext cx="5449800" cy="8418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2687556" y="1640225"/>
            <a:ext cx="1504800" cy="84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715209" y="3583575"/>
            <a:ext cx="5449800" cy="436800"/>
          </a:xfrm>
          <a:prstGeom prst="rect">
            <a:avLst/>
          </a:prstGeom>
          <a:gradFill>
            <a:gsLst>
              <a:gs pos="0">
                <a:srgbClr val="FFFFFF">
                  <a:alpha val="0"/>
                </a:srgbClr>
              </a:gs>
              <a:gs pos="25000">
                <a:srgbClr val="FFFFFF"/>
              </a:gs>
              <a:gs pos="50000">
                <a:srgbClr val="FFFFFF"/>
              </a:gs>
              <a:gs pos="78000">
                <a:srgbClr val="FFFFFF"/>
              </a:gs>
              <a:gs pos="100000">
                <a:srgbClr val="FFFFFF">
                  <a:alpha val="0"/>
                </a:srgbClr>
              </a:gs>
            </a:gsLst>
            <a:lin ang="0" scaled="0"/>
          </a:grad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7" name="Google Shape;17;p3"/>
          <p:cNvPicPr preferRelativeResize="0"/>
          <p:nvPr/>
        </p:nvPicPr>
        <p:blipFill>
          <a:blip r:embed="rId3">
            <a:alphaModFix amt="70000"/>
          </a:blip>
          <a:stretch>
            <a:fillRect/>
          </a:stretch>
        </p:blipFill>
        <p:spPr>
          <a:xfrm>
            <a:off x="-1624125" y="-67550"/>
            <a:ext cx="3941725" cy="16106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pic>
        <p:nvPicPr>
          <p:cNvPr id="32" name="Google Shape;32;p6"/>
          <p:cNvPicPr preferRelativeResize="0"/>
          <p:nvPr/>
        </p:nvPicPr>
        <p:blipFill>
          <a:blip r:embed="rId2">
            <a:alphaModFix/>
          </a:blip>
          <a:stretch>
            <a:fillRect/>
          </a:stretch>
        </p:blipFill>
        <p:spPr>
          <a:xfrm>
            <a:off x="0" y="24"/>
            <a:ext cx="9144000" cy="5143453"/>
          </a:xfrm>
          <a:prstGeom prst="rect">
            <a:avLst/>
          </a:prstGeom>
          <a:noFill/>
          <a:ln>
            <a:noFill/>
          </a:ln>
        </p:spPr>
      </p:pic>
      <p:sp>
        <p:nvSpPr>
          <p:cNvPr id="33" name="Google Shape;33;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34" name="Google Shape;34;p6"/>
          <p:cNvPicPr preferRelativeResize="0"/>
          <p:nvPr/>
        </p:nvPicPr>
        <p:blipFill>
          <a:blip r:embed="rId3">
            <a:alphaModFix amt="70000"/>
          </a:blip>
          <a:stretch>
            <a:fillRect/>
          </a:stretch>
        </p:blipFill>
        <p:spPr>
          <a:xfrm>
            <a:off x="6872175" y="-492575"/>
            <a:ext cx="3941725" cy="16106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pic>
        <p:nvPicPr>
          <p:cNvPr id="42" name="Google Shape;42;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3" name="Google Shape;43;p8"/>
          <p:cNvSpPr txBox="1">
            <a:spLocks noGrp="1"/>
          </p:cNvSpPr>
          <p:nvPr>
            <p:ph type="title"/>
          </p:nvPr>
        </p:nvSpPr>
        <p:spPr>
          <a:xfrm>
            <a:off x="1388100" y="1909050"/>
            <a:ext cx="6367800" cy="1325400"/>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SzPts val="6000"/>
              <a:buNone/>
              <a:defRPr sz="7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6" name="Google Shape;46;p9"/>
          <p:cNvSpPr txBox="1">
            <a:spLocks noGrp="1"/>
          </p:cNvSpPr>
          <p:nvPr>
            <p:ph type="title"/>
          </p:nvPr>
        </p:nvSpPr>
        <p:spPr>
          <a:xfrm>
            <a:off x="2128650" y="1531529"/>
            <a:ext cx="48867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7" name="Google Shape;47;p9"/>
          <p:cNvSpPr txBox="1">
            <a:spLocks noGrp="1"/>
          </p:cNvSpPr>
          <p:nvPr>
            <p:ph type="subTitle" idx="1"/>
          </p:nvPr>
        </p:nvSpPr>
        <p:spPr>
          <a:xfrm>
            <a:off x="2128650" y="2354071"/>
            <a:ext cx="4886700" cy="133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 name="Google Shape;53;p11"/>
          <p:cNvSpPr txBox="1">
            <a:spLocks noGrp="1"/>
          </p:cNvSpPr>
          <p:nvPr>
            <p:ph type="title" hasCustomPrompt="1"/>
          </p:nvPr>
        </p:nvSpPr>
        <p:spPr>
          <a:xfrm>
            <a:off x="1284000" y="1701350"/>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4" name="Google Shape;54;p11"/>
          <p:cNvSpPr txBox="1">
            <a:spLocks noGrp="1"/>
          </p:cNvSpPr>
          <p:nvPr>
            <p:ph type="subTitle" idx="1"/>
          </p:nvPr>
        </p:nvSpPr>
        <p:spPr>
          <a:xfrm>
            <a:off x="1284000" y="3098200"/>
            <a:ext cx="6576000" cy="448200"/>
          </a:xfrm>
          <a:prstGeom prst="rect">
            <a:avLst/>
          </a:prstGeom>
          <a:gradFill>
            <a:gsLst>
              <a:gs pos="0">
                <a:srgbClr val="FFFFFF">
                  <a:alpha val="0"/>
                </a:srgbClr>
              </a:gs>
              <a:gs pos="25000">
                <a:srgbClr val="FFFFFF"/>
              </a:gs>
              <a:gs pos="50000">
                <a:srgbClr val="FFFFFF"/>
              </a:gs>
              <a:gs pos="78000">
                <a:srgbClr val="FFFFFF"/>
              </a:gs>
              <a:gs pos="100000">
                <a:srgbClr val="FFFFFF">
                  <a:alpha val="0"/>
                </a:srgbClr>
              </a:gs>
            </a:gsLst>
            <a:lin ang="0" scaled="0"/>
          </a:gradFill>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solidFill>
                  <a:schemeClr val="lt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5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6"/>
        <p:cNvGrpSpPr/>
        <p:nvPr/>
      </p:nvGrpSpPr>
      <p:grpSpPr>
        <a:xfrm>
          <a:off x="0" y="0"/>
          <a:ext cx="0" cy="0"/>
          <a:chOff x="0" y="0"/>
          <a:chExt cx="0" cy="0"/>
        </a:xfrm>
      </p:grpSpPr>
      <p:pic>
        <p:nvPicPr>
          <p:cNvPr id="57" name="Google Shape;57;p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58" name="Google Shape;5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9" name="Google Shape;59;p13"/>
          <p:cNvSpPr txBox="1">
            <a:spLocks noGrp="1"/>
          </p:cNvSpPr>
          <p:nvPr>
            <p:ph type="title" idx="2" hasCustomPrompt="1"/>
          </p:nvPr>
        </p:nvSpPr>
        <p:spPr>
          <a:xfrm>
            <a:off x="1584675" y="1361585"/>
            <a:ext cx="597300" cy="593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300"/>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r>
              <a:t>xx%</a:t>
            </a:r>
          </a:p>
        </p:txBody>
      </p:sp>
      <p:sp>
        <p:nvSpPr>
          <p:cNvPr id="60" name="Google Shape;60;p13"/>
          <p:cNvSpPr txBox="1">
            <a:spLocks noGrp="1"/>
          </p:cNvSpPr>
          <p:nvPr>
            <p:ph type="subTitle" idx="1"/>
          </p:nvPr>
        </p:nvSpPr>
        <p:spPr>
          <a:xfrm>
            <a:off x="715125" y="2376709"/>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 name="Google Shape;61;p13"/>
          <p:cNvSpPr txBox="1">
            <a:spLocks noGrp="1"/>
          </p:cNvSpPr>
          <p:nvPr>
            <p:ph type="title" idx="3" hasCustomPrompt="1"/>
          </p:nvPr>
        </p:nvSpPr>
        <p:spPr>
          <a:xfrm>
            <a:off x="4273363" y="1361585"/>
            <a:ext cx="597300" cy="593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300"/>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r>
              <a:t>xx%</a:t>
            </a:r>
          </a:p>
        </p:txBody>
      </p:sp>
      <p:sp>
        <p:nvSpPr>
          <p:cNvPr id="62" name="Google Shape;62;p13"/>
          <p:cNvSpPr txBox="1">
            <a:spLocks noGrp="1"/>
          </p:cNvSpPr>
          <p:nvPr>
            <p:ph type="subTitle" idx="4"/>
          </p:nvPr>
        </p:nvSpPr>
        <p:spPr>
          <a:xfrm>
            <a:off x="3403813" y="2376709"/>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3" name="Google Shape;63;p13"/>
          <p:cNvSpPr txBox="1">
            <a:spLocks noGrp="1"/>
          </p:cNvSpPr>
          <p:nvPr>
            <p:ph type="title" idx="5" hasCustomPrompt="1"/>
          </p:nvPr>
        </p:nvSpPr>
        <p:spPr>
          <a:xfrm>
            <a:off x="2929019" y="3049567"/>
            <a:ext cx="597300" cy="593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300"/>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r>
              <a:t>xx%</a:t>
            </a:r>
          </a:p>
        </p:txBody>
      </p:sp>
      <p:sp>
        <p:nvSpPr>
          <p:cNvPr id="64" name="Google Shape;64;p13"/>
          <p:cNvSpPr txBox="1">
            <a:spLocks noGrp="1"/>
          </p:cNvSpPr>
          <p:nvPr>
            <p:ph type="subTitle" idx="6"/>
          </p:nvPr>
        </p:nvSpPr>
        <p:spPr>
          <a:xfrm>
            <a:off x="2059469" y="4059345"/>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5" name="Google Shape;65;p13"/>
          <p:cNvSpPr txBox="1">
            <a:spLocks noGrp="1"/>
          </p:cNvSpPr>
          <p:nvPr>
            <p:ph type="title" idx="7" hasCustomPrompt="1"/>
          </p:nvPr>
        </p:nvSpPr>
        <p:spPr>
          <a:xfrm>
            <a:off x="5617706" y="3049567"/>
            <a:ext cx="597300" cy="593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300"/>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r>
              <a:t>xx%</a:t>
            </a:r>
          </a:p>
        </p:txBody>
      </p:sp>
      <p:sp>
        <p:nvSpPr>
          <p:cNvPr id="66" name="Google Shape;66;p13"/>
          <p:cNvSpPr txBox="1">
            <a:spLocks noGrp="1"/>
          </p:cNvSpPr>
          <p:nvPr>
            <p:ph type="subTitle" idx="8"/>
          </p:nvPr>
        </p:nvSpPr>
        <p:spPr>
          <a:xfrm>
            <a:off x="4748156" y="4059345"/>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7" name="Google Shape;67;p13"/>
          <p:cNvSpPr txBox="1">
            <a:spLocks noGrp="1"/>
          </p:cNvSpPr>
          <p:nvPr>
            <p:ph type="subTitle" idx="9"/>
          </p:nvPr>
        </p:nvSpPr>
        <p:spPr>
          <a:xfrm>
            <a:off x="715125" y="1937679"/>
            <a:ext cx="2336400" cy="448200"/>
          </a:xfrm>
          <a:prstGeom prst="rect">
            <a:avLst/>
          </a:prstGeom>
          <a:gradFill>
            <a:gsLst>
              <a:gs pos="0">
                <a:srgbClr val="FFFFFF">
                  <a:alpha val="0"/>
                </a:srgbClr>
              </a:gs>
              <a:gs pos="25000">
                <a:srgbClr val="FFFFFF"/>
              </a:gs>
              <a:gs pos="50000">
                <a:srgbClr val="FFFFFF"/>
              </a:gs>
              <a:gs pos="78000">
                <a:srgbClr val="FFFFFF"/>
              </a:gs>
              <a:gs pos="100000">
                <a:srgbClr val="FFFFFF">
                  <a:alpha val="0"/>
                </a:srgbClr>
              </a:gs>
            </a:gsLst>
            <a:lin ang="0" scaled="0"/>
          </a:grad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solidFill>
                  <a:schemeClr val="lt1"/>
                </a:solidFill>
                <a:latin typeface="Anton"/>
                <a:ea typeface="Anton"/>
                <a:cs typeface="Anton"/>
                <a:sym typeface="Anton"/>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8" name="Google Shape;68;p13"/>
          <p:cNvSpPr txBox="1">
            <a:spLocks noGrp="1"/>
          </p:cNvSpPr>
          <p:nvPr>
            <p:ph type="subTitle" idx="13"/>
          </p:nvPr>
        </p:nvSpPr>
        <p:spPr>
          <a:xfrm>
            <a:off x="3403813" y="1937679"/>
            <a:ext cx="2336400" cy="447600"/>
          </a:xfrm>
          <a:prstGeom prst="rect">
            <a:avLst/>
          </a:prstGeom>
          <a:gradFill>
            <a:gsLst>
              <a:gs pos="0">
                <a:srgbClr val="FFFFFF">
                  <a:alpha val="0"/>
                </a:srgbClr>
              </a:gs>
              <a:gs pos="25000">
                <a:srgbClr val="FFFFFF"/>
              </a:gs>
              <a:gs pos="50000">
                <a:srgbClr val="FFFFFF"/>
              </a:gs>
              <a:gs pos="78000">
                <a:srgbClr val="FFFFFF"/>
              </a:gs>
              <a:gs pos="100000">
                <a:srgbClr val="FFFFFF">
                  <a:alpha val="0"/>
                </a:srgbClr>
              </a:gs>
            </a:gsLst>
            <a:lin ang="0" scaled="0"/>
          </a:grad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solidFill>
                  <a:schemeClr val="lt1"/>
                </a:solidFill>
                <a:latin typeface="Anton"/>
                <a:ea typeface="Anton"/>
                <a:cs typeface="Anton"/>
                <a:sym typeface="Anton"/>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9" name="Google Shape;69;p13"/>
          <p:cNvSpPr txBox="1">
            <a:spLocks noGrp="1"/>
          </p:cNvSpPr>
          <p:nvPr>
            <p:ph type="subTitle" idx="14"/>
          </p:nvPr>
        </p:nvSpPr>
        <p:spPr>
          <a:xfrm>
            <a:off x="2059469" y="3625042"/>
            <a:ext cx="2336400" cy="448200"/>
          </a:xfrm>
          <a:prstGeom prst="rect">
            <a:avLst/>
          </a:prstGeom>
          <a:gradFill>
            <a:gsLst>
              <a:gs pos="0">
                <a:srgbClr val="FFFFFF">
                  <a:alpha val="0"/>
                </a:srgbClr>
              </a:gs>
              <a:gs pos="25000">
                <a:srgbClr val="FFFFFF"/>
              </a:gs>
              <a:gs pos="50000">
                <a:srgbClr val="FFFFFF"/>
              </a:gs>
              <a:gs pos="78000">
                <a:srgbClr val="FFFFFF"/>
              </a:gs>
              <a:gs pos="100000">
                <a:srgbClr val="FFFFFF">
                  <a:alpha val="0"/>
                </a:srgbClr>
              </a:gs>
            </a:gsLst>
            <a:lin ang="0" scaled="0"/>
          </a:grad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solidFill>
                  <a:schemeClr val="lt1"/>
                </a:solidFill>
                <a:latin typeface="Anton"/>
                <a:ea typeface="Anton"/>
                <a:cs typeface="Anton"/>
                <a:sym typeface="Anton"/>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0" name="Google Shape;70;p13"/>
          <p:cNvSpPr txBox="1">
            <a:spLocks noGrp="1"/>
          </p:cNvSpPr>
          <p:nvPr>
            <p:ph type="subTitle" idx="15"/>
          </p:nvPr>
        </p:nvSpPr>
        <p:spPr>
          <a:xfrm>
            <a:off x="4748156" y="3625042"/>
            <a:ext cx="2336400" cy="448200"/>
          </a:xfrm>
          <a:prstGeom prst="rect">
            <a:avLst/>
          </a:prstGeom>
          <a:gradFill>
            <a:gsLst>
              <a:gs pos="0">
                <a:srgbClr val="FFFFFF">
                  <a:alpha val="0"/>
                </a:srgbClr>
              </a:gs>
              <a:gs pos="25000">
                <a:srgbClr val="FFFFFF"/>
              </a:gs>
              <a:gs pos="50000">
                <a:srgbClr val="FFFFFF"/>
              </a:gs>
              <a:gs pos="78000">
                <a:srgbClr val="FFFFFF"/>
              </a:gs>
              <a:gs pos="100000">
                <a:srgbClr val="FFFFFF">
                  <a:alpha val="0"/>
                </a:srgbClr>
              </a:gs>
            </a:gsLst>
            <a:lin ang="0" scaled="0"/>
          </a:grad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solidFill>
                  <a:schemeClr val="lt1"/>
                </a:solidFill>
                <a:latin typeface="Anton"/>
                <a:ea typeface="Anton"/>
                <a:cs typeface="Anton"/>
                <a:sym typeface="Anton"/>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1" name="Google Shape;71;p13"/>
          <p:cNvSpPr txBox="1">
            <a:spLocks noGrp="1"/>
          </p:cNvSpPr>
          <p:nvPr>
            <p:ph type="title" idx="16" hasCustomPrompt="1"/>
          </p:nvPr>
        </p:nvSpPr>
        <p:spPr>
          <a:xfrm>
            <a:off x="6962050" y="1361585"/>
            <a:ext cx="597300" cy="593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300"/>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r>
              <a:t>xx%</a:t>
            </a:r>
          </a:p>
        </p:txBody>
      </p:sp>
      <p:sp>
        <p:nvSpPr>
          <p:cNvPr id="72" name="Google Shape;72;p13"/>
          <p:cNvSpPr txBox="1">
            <a:spLocks noGrp="1"/>
          </p:cNvSpPr>
          <p:nvPr>
            <p:ph type="subTitle" idx="17"/>
          </p:nvPr>
        </p:nvSpPr>
        <p:spPr>
          <a:xfrm>
            <a:off x="6092500" y="2376709"/>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 name="Google Shape;73;p13"/>
          <p:cNvSpPr txBox="1">
            <a:spLocks noGrp="1"/>
          </p:cNvSpPr>
          <p:nvPr>
            <p:ph type="subTitle" idx="18"/>
          </p:nvPr>
        </p:nvSpPr>
        <p:spPr>
          <a:xfrm>
            <a:off x="6092500" y="1937679"/>
            <a:ext cx="2336400" cy="447600"/>
          </a:xfrm>
          <a:prstGeom prst="rect">
            <a:avLst/>
          </a:prstGeom>
          <a:gradFill>
            <a:gsLst>
              <a:gs pos="0">
                <a:srgbClr val="FFFFFF">
                  <a:alpha val="0"/>
                </a:srgbClr>
              </a:gs>
              <a:gs pos="25000">
                <a:srgbClr val="FFFFFF"/>
              </a:gs>
              <a:gs pos="50000">
                <a:srgbClr val="FFFFFF"/>
              </a:gs>
              <a:gs pos="78000">
                <a:srgbClr val="FFFFFF"/>
              </a:gs>
              <a:gs pos="100000">
                <a:srgbClr val="FFFFFF">
                  <a:alpha val="0"/>
                </a:srgbClr>
              </a:gs>
            </a:gsLst>
            <a:lin ang="0" scaled="0"/>
          </a:grad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solidFill>
                  <a:schemeClr val="lt1"/>
                </a:solidFill>
                <a:latin typeface="Anton"/>
                <a:ea typeface="Anton"/>
                <a:cs typeface="Anton"/>
                <a:sym typeface="Anton"/>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pic>
        <p:nvPicPr>
          <p:cNvPr id="74" name="Google Shape;74;p13"/>
          <p:cNvPicPr preferRelativeResize="0"/>
          <p:nvPr/>
        </p:nvPicPr>
        <p:blipFill>
          <a:blip r:embed="rId3">
            <a:alphaModFix amt="70000"/>
          </a:blip>
          <a:stretch>
            <a:fillRect/>
          </a:stretch>
        </p:blipFill>
        <p:spPr>
          <a:xfrm>
            <a:off x="7467496" y="-202575"/>
            <a:ext cx="2986554" cy="1220312"/>
          </a:xfrm>
          <a:prstGeom prst="rect">
            <a:avLst/>
          </a:prstGeom>
          <a:noFill/>
          <a:ln>
            <a:noFill/>
          </a:ln>
        </p:spPr>
      </p:pic>
      <p:pic>
        <p:nvPicPr>
          <p:cNvPr id="75" name="Google Shape;75;p13"/>
          <p:cNvPicPr preferRelativeResize="0"/>
          <p:nvPr/>
        </p:nvPicPr>
        <p:blipFill>
          <a:blip r:embed="rId3">
            <a:alphaModFix amt="70000"/>
          </a:blip>
          <a:stretch>
            <a:fillRect/>
          </a:stretch>
        </p:blipFill>
        <p:spPr>
          <a:xfrm>
            <a:off x="-778179" y="4594075"/>
            <a:ext cx="2986554" cy="122031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81"/>
        <p:cNvGrpSpPr/>
        <p:nvPr/>
      </p:nvGrpSpPr>
      <p:grpSpPr>
        <a:xfrm>
          <a:off x="0" y="0"/>
          <a:ext cx="0" cy="0"/>
          <a:chOff x="0" y="0"/>
          <a:chExt cx="0" cy="0"/>
        </a:xfrm>
      </p:grpSpPr>
      <p:pic>
        <p:nvPicPr>
          <p:cNvPr id="82" name="Google Shape;82;p15"/>
          <p:cNvPicPr preferRelativeResize="0"/>
          <p:nvPr/>
        </p:nvPicPr>
        <p:blipFill>
          <a:blip r:embed="rId2">
            <a:alphaModFix/>
          </a:blip>
          <a:stretch>
            <a:fillRect/>
          </a:stretch>
        </p:blipFill>
        <p:spPr>
          <a:xfrm flipH="1">
            <a:off x="0" y="10"/>
            <a:ext cx="9144000" cy="5143480"/>
          </a:xfrm>
          <a:prstGeom prst="rect">
            <a:avLst/>
          </a:prstGeom>
          <a:noFill/>
          <a:ln>
            <a:noFill/>
          </a:ln>
        </p:spPr>
      </p:pic>
      <p:sp>
        <p:nvSpPr>
          <p:cNvPr id="83" name="Google Shape;83;p15"/>
          <p:cNvSpPr txBox="1">
            <a:spLocks noGrp="1"/>
          </p:cNvSpPr>
          <p:nvPr>
            <p:ph type="subTitle" idx="1"/>
          </p:nvPr>
        </p:nvSpPr>
        <p:spPr>
          <a:xfrm flipH="1">
            <a:off x="768398" y="1274625"/>
            <a:ext cx="4609200" cy="31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Char char="●"/>
              <a:defRPr/>
            </a:lvl1pPr>
            <a:lvl2pPr lvl="1" algn="ctr" rtl="0">
              <a:lnSpc>
                <a:spcPct val="100000"/>
              </a:lnSpc>
              <a:spcBef>
                <a:spcPts val="1000"/>
              </a:spcBef>
              <a:spcAft>
                <a:spcPts val="0"/>
              </a:spcAft>
              <a:buSzPts val="1600"/>
              <a:buChar char="○"/>
              <a:defRPr sz="1600"/>
            </a:lvl2pPr>
            <a:lvl3pPr lvl="2" algn="ctr" rtl="0">
              <a:lnSpc>
                <a:spcPct val="100000"/>
              </a:lnSpc>
              <a:spcBef>
                <a:spcPts val="0"/>
              </a:spcBef>
              <a:spcAft>
                <a:spcPts val="0"/>
              </a:spcAft>
              <a:buSzPts val="1600"/>
              <a:buChar char="■"/>
              <a:defRPr sz="1600"/>
            </a:lvl3pPr>
            <a:lvl4pPr lvl="3" algn="ctr" rtl="0">
              <a:lnSpc>
                <a:spcPct val="100000"/>
              </a:lnSpc>
              <a:spcBef>
                <a:spcPts val="0"/>
              </a:spcBef>
              <a:spcAft>
                <a:spcPts val="0"/>
              </a:spcAft>
              <a:buSzPts val="1600"/>
              <a:buChar char="●"/>
              <a:defRPr sz="1600"/>
            </a:lvl4pPr>
            <a:lvl5pPr lvl="4" algn="ctr" rtl="0">
              <a:lnSpc>
                <a:spcPct val="100000"/>
              </a:lnSpc>
              <a:spcBef>
                <a:spcPts val="0"/>
              </a:spcBef>
              <a:spcAft>
                <a:spcPts val="0"/>
              </a:spcAft>
              <a:buSzPts val="1600"/>
              <a:buChar char="○"/>
              <a:defRPr sz="1600"/>
            </a:lvl5pPr>
            <a:lvl6pPr lvl="5" algn="ctr" rtl="0">
              <a:lnSpc>
                <a:spcPct val="100000"/>
              </a:lnSpc>
              <a:spcBef>
                <a:spcPts val="0"/>
              </a:spcBef>
              <a:spcAft>
                <a:spcPts val="0"/>
              </a:spcAft>
              <a:buSzPts val="1600"/>
              <a:buChar char="■"/>
              <a:defRPr sz="1600"/>
            </a:lvl6pPr>
            <a:lvl7pPr lvl="6" algn="ctr" rtl="0">
              <a:lnSpc>
                <a:spcPct val="100000"/>
              </a:lnSpc>
              <a:spcBef>
                <a:spcPts val="0"/>
              </a:spcBef>
              <a:spcAft>
                <a:spcPts val="0"/>
              </a:spcAft>
              <a:buSzPts val="1600"/>
              <a:buChar char="●"/>
              <a:defRPr sz="1600"/>
            </a:lvl7pPr>
            <a:lvl8pPr lvl="7" algn="ctr" rtl="0">
              <a:lnSpc>
                <a:spcPct val="100000"/>
              </a:lnSpc>
              <a:spcBef>
                <a:spcPts val="0"/>
              </a:spcBef>
              <a:spcAft>
                <a:spcPts val="0"/>
              </a:spcAft>
              <a:buSzPts val="1600"/>
              <a:buChar char="○"/>
              <a:defRPr sz="1600"/>
            </a:lvl8pPr>
            <a:lvl9pPr lvl="8" algn="ctr" rtl="0">
              <a:lnSpc>
                <a:spcPct val="100000"/>
              </a:lnSpc>
              <a:spcBef>
                <a:spcPts val="0"/>
              </a:spcBef>
              <a:spcAft>
                <a:spcPts val="0"/>
              </a:spcAft>
              <a:buSzPts val="1600"/>
              <a:buChar char="■"/>
              <a:defRPr sz="1600"/>
            </a:lvl9pPr>
          </a:lstStyle>
          <a:p>
            <a:endParaRPr/>
          </a:p>
        </p:txBody>
      </p:sp>
      <p:sp>
        <p:nvSpPr>
          <p:cNvPr id="84" name="Google Shape;84;p15"/>
          <p:cNvSpPr txBox="1">
            <a:spLocks noGrp="1"/>
          </p:cNvSpPr>
          <p:nvPr>
            <p:ph type="title"/>
          </p:nvPr>
        </p:nvSpPr>
        <p:spPr>
          <a:xfrm>
            <a:off x="788850" y="444663"/>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Saira"/>
              <a:buChar char="●"/>
              <a:defRPr>
                <a:solidFill>
                  <a:schemeClr val="dk1"/>
                </a:solidFill>
                <a:latin typeface="Saira"/>
                <a:ea typeface="Saira"/>
                <a:cs typeface="Saira"/>
                <a:sym typeface="Saira"/>
              </a:defRPr>
            </a:lvl1pPr>
            <a:lvl2pPr marL="914400" lvl="1" indent="-317500">
              <a:lnSpc>
                <a:spcPct val="100000"/>
              </a:lnSpc>
              <a:spcBef>
                <a:spcPts val="0"/>
              </a:spcBef>
              <a:spcAft>
                <a:spcPts val="0"/>
              </a:spcAft>
              <a:buClr>
                <a:schemeClr val="dk1"/>
              </a:buClr>
              <a:buSzPts val="1400"/>
              <a:buFont typeface="Saira"/>
              <a:buChar char="○"/>
              <a:defRPr>
                <a:solidFill>
                  <a:schemeClr val="dk1"/>
                </a:solidFill>
                <a:latin typeface="Saira"/>
                <a:ea typeface="Saira"/>
                <a:cs typeface="Saira"/>
                <a:sym typeface="Saira"/>
              </a:defRPr>
            </a:lvl2pPr>
            <a:lvl3pPr marL="1371600" lvl="2" indent="-317500">
              <a:lnSpc>
                <a:spcPct val="100000"/>
              </a:lnSpc>
              <a:spcBef>
                <a:spcPts val="0"/>
              </a:spcBef>
              <a:spcAft>
                <a:spcPts val="0"/>
              </a:spcAft>
              <a:buClr>
                <a:schemeClr val="dk1"/>
              </a:buClr>
              <a:buSzPts val="1400"/>
              <a:buFont typeface="Saira"/>
              <a:buChar char="■"/>
              <a:defRPr>
                <a:solidFill>
                  <a:schemeClr val="dk1"/>
                </a:solidFill>
                <a:latin typeface="Saira"/>
                <a:ea typeface="Saira"/>
                <a:cs typeface="Saira"/>
                <a:sym typeface="Saira"/>
              </a:defRPr>
            </a:lvl3pPr>
            <a:lvl4pPr marL="1828800" lvl="3" indent="-317500">
              <a:lnSpc>
                <a:spcPct val="100000"/>
              </a:lnSpc>
              <a:spcBef>
                <a:spcPts val="0"/>
              </a:spcBef>
              <a:spcAft>
                <a:spcPts val="0"/>
              </a:spcAft>
              <a:buClr>
                <a:schemeClr val="dk1"/>
              </a:buClr>
              <a:buSzPts val="1400"/>
              <a:buFont typeface="Saira"/>
              <a:buChar char="●"/>
              <a:defRPr>
                <a:solidFill>
                  <a:schemeClr val="dk1"/>
                </a:solidFill>
                <a:latin typeface="Saira"/>
                <a:ea typeface="Saira"/>
                <a:cs typeface="Saira"/>
                <a:sym typeface="Saira"/>
              </a:defRPr>
            </a:lvl4pPr>
            <a:lvl5pPr marL="2286000" lvl="4" indent="-317500">
              <a:lnSpc>
                <a:spcPct val="100000"/>
              </a:lnSpc>
              <a:spcBef>
                <a:spcPts val="0"/>
              </a:spcBef>
              <a:spcAft>
                <a:spcPts val="0"/>
              </a:spcAft>
              <a:buClr>
                <a:schemeClr val="dk1"/>
              </a:buClr>
              <a:buSzPts val="1400"/>
              <a:buFont typeface="Saira"/>
              <a:buChar char="○"/>
              <a:defRPr>
                <a:solidFill>
                  <a:schemeClr val="dk1"/>
                </a:solidFill>
                <a:latin typeface="Saira"/>
                <a:ea typeface="Saira"/>
                <a:cs typeface="Saira"/>
                <a:sym typeface="Saira"/>
              </a:defRPr>
            </a:lvl5pPr>
            <a:lvl6pPr marL="2743200" lvl="5" indent="-317500">
              <a:lnSpc>
                <a:spcPct val="100000"/>
              </a:lnSpc>
              <a:spcBef>
                <a:spcPts val="0"/>
              </a:spcBef>
              <a:spcAft>
                <a:spcPts val="0"/>
              </a:spcAft>
              <a:buClr>
                <a:schemeClr val="dk1"/>
              </a:buClr>
              <a:buSzPts val="1400"/>
              <a:buFont typeface="Saira"/>
              <a:buChar char="■"/>
              <a:defRPr>
                <a:solidFill>
                  <a:schemeClr val="dk1"/>
                </a:solidFill>
                <a:latin typeface="Saira"/>
                <a:ea typeface="Saira"/>
                <a:cs typeface="Saira"/>
                <a:sym typeface="Saira"/>
              </a:defRPr>
            </a:lvl6pPr>
            <a:lvl7pPr marL="3200400" lvl="6" indent="-317500">
              <a:lnSpc>
                <a:spcPct val="100000"/>
              </a:lnSpc>
              <a:spcBef>
                <a:spcPts val="0"/>
              </a:spcBef>
              <a:spcAft>
                <a:spcPts val="0"/>
              </a:spcAft>
              <a:buClr>
                <a:schemeClr val="dk1"/>
              </a:buClr>
              <a:buSzPts val="1400"/>
              <a:buFont typeface="Saira"/>
              <a:buChar char="●"/>
              <a:defRPr>
                <a:solidFill>
                  <a:schemeClr val="dk1"/>
                </a:solidFill>
                <a:latin typeface="Saira"/>
                <a:ea typeface="Saira"/>
                <a:cs typeface="Saira"/>
                <a:sym typeface="Saira"/>
              </a:defRPr>
            </a:lvl7pPr>
            <a:lvl8pPr marL="3657600" lvl="7" indent="-317500">
              <a:lnSpc>
                <a:spcPct val="100000"/>
              </a:lnSpc>
              <a:spcBef>
                <a:spcPts val="0"/>
              </a:spcBef>
              <a:spcAft>
                <a:spcPts val="0"/>
              </a:spcAft>
              <a:buClr>
                <a:schemeClr val="dk1"/>
              </a:buClr>
              <a:buSzPts val="1400"/>
              <a:buFont typeface="Saira"/>
              <a:buChar char="○"/>
              <a:defRPr>
                <a:solidFill>
                  <a:schemeClr val="dk1"/>
                </a:solidFill>
                <a:latin typeface="Saira"/>
                <a:ea typeface="Saira"/>
                <a:cs typeface="Saira"/>
                <a:sym typeface="Saira"/>
              </a:defRPr>
            </a:lvl8pPr>
            <a:lvl9pPr marL="4114800" lvl="8" indent="-317500">
              <a:lnSpc>
                <a:spcPct val="100000"/>
              </a:lnSpc>
              <a:spcBef>
                <a:spcPts val="0"/>
              </a:spcBef>
              <a:spcAft>
                <a:spcPts val="0"/>
              </a:spcAft>
              <a:buClr>
                <a:schemeClr val="dk1"/>
              </a:buClr>
              <a:buSzPts val="1400"/>
              <a:buFont typeface="Saira"/>
              <a:buChar char="■"/>
              <a:defRPr>
                <a:solidFill>
                  <a:schemeClr val="dk1"/>
                </a:solidFill>
                <a:latin typeface="Saira"/>
                <a:ea typeface="Saira"/>
                <a:cs typeface="Saira"/>
                <a:sym typeface="Sair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5" r:id="rId5"/>
    <p:sldLayoutId id="2147483657" r:id="rId6"/>
    <p:sldLayoutId id="2147483658" r:id="rId7"/>
    <p:sldLayoutId id="2147483659" r:id="rId8"/>
    <p:sldLayoutId id="2147483661" r:id="rId9"/>
    <p:sldLayoutId id="2147483664" r:id="rId10"/>
    <p:sldLayoutId id="2147483666" r:id="rId11"/>
    <p:sldLayoutId id="2147483668" r:id="rId12"/>
    <p:sldLayoutId id="2147483670" r:id="rId13"/>
    <p:sldLayoutId id="2147483671" r:id="rId14"/>
    <p:sldLayoutId id="2147483675" r:id="rId15"/>
    <p:sldLayoutId id="2147483676" r:id="rId16"/>
    <p:sldLayoutId id="2147483677" r:id="rId17"/>
    <p:sldLayoutId id="2147483678"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drive.google.com/file/d/1ThgquMSAW03XlaL8-QIz_6xAFn_ucICq/view?usp=share_link"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image" Target="../media/image12.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Google Shape;187;p29"/>
          <p:cNvPicPr preferRelativeResize="0"/>
          <p:nvPr/>
        </p:nvPicPr>
        <p:blipFill>
          <a:blip r:embed="rId3">
            <a:alphaModFix amt="70000"/>
          </a:blip>
          <a:stretch>
            <a:fillRect/>
          </a:stretch>
        </p:blipFill>
        <p:spPr>
          <a:xfrm>
            <a:off x="1163996" y="1787525"/>
            <a:ext cx="2986554" cy="1220312"/>
          </a:xfrm>
          <a:prstGeom prst="rect">
            <a:avLst/>
          </a:prstGeom>
          <a:noFill/>
          <a:ln>
            <a:noFill/>
          </a:ln>
        </p:spPr>
      </p:pic>
      <p:sp>
        <p:nvSpPr>
          <p:cNvPr id="188" name="Google Shape;188;p29"/>
          <p:cNvSpPr txBox="1">
            <a:spLocks noGrp="1"/>
          </p:cNvSpPr>
          <p:nvPr>
            <p:ph type="ctrTitle"/>
          </p:nvPr>
        </p:nvSpPr>
        <p:spPr>
          <a:xfrm>
            <a:off x="1779158" y="1208016"/>
            <a:ext cx="5804400" cy="213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400" dirty="0"/>
              <a:t>MISHAP PREVENTION SYSTEM (MPS)</a:t>
            </a:r>
            <a:endParaRPr sz="5400" dirty="0">
              <a:solidFill>
                <a:schemeClr val="accent1"/>
              </a:solidFill>
            </a:endParaRPr>
          </a:p>
        </p:txBody>
      </p:sp>
      <p:sp>
        <p:nvSpPr>
          <p:cNvPr id="189" name="Google Shape;189;p29"/>
          <p:cNvSpPr txBox="1">
            <a:spLocks noGrp="1"/>
          </p:cNvSpPr>
          <p:nvPr>
            <p:ph type="subTitle" idx="1"/>
          </p:nvPr>
        </p:nvSpPr>
        <p:spPr>
          <a:xfrm>
            <a:off x="1779158" y="3561899"/>
            <a:ext cx="5804400" cy="67941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lang="en" dirty="0"/>
          </a:p>
          <a:p>
            <a:pPr marL="0" lvl="0" indent="0" algn="ctr" rtl="0">
              <a:spcBef>
                <a:spcPts val="0"/>
              </a:spcBef>
              <a:spcAft>
                <a:spcPts val="0"/>
              </a:spcAft>
              <a:buNone/>
            </a:pPr>
            <a:r>
              <a:rPr lang="en" dirty="0"/>
              <a:t>FINAL REVIEW</a:t>
            </a:r>
          </a:p>
          <a:p>
            <a:pPr marL="0" indent="0"/>
            <a:r>
              <a:rPr lang="en-IN" dirty="0"/>
              <a:t>SUBMITTED TO : NAGARAJ SV</a:t>
            </a:r>
          </a:p>
          <a:p>
            <a:pPr marL="0" lvl="0" indent="0" algn="ctr" rtl="0">
              <a:spcBef>
                <a:spcPts val="0"/>
              </a:spcBef>
              <a:spcAft>
                <a:spcPts val="0"/>
              </a:spcAft>
              <a:buNone/>
            </a:pPr>
            <a:endParaRPr lang="en" dirty="0"/>
          </a:p>
        </p:txBody>
      </p:sp>
      <p:grpSp>
        <p:nvGrpSpPr>
          <p:cNvPr id="190" name="Google Shape;190;p29"/>
          <p:cNvGrpSpPr/>
          <p:nvPr/>
        </p:nvGrpSpPr>
        <p:grpSpPr>
          <a:xfrm>
            <a:off x="359174" y="1520446"/>
            <a:ext cx="1826423" cy="3021376"/>
            <a:chOff x="435374" y="1520446"/>
            <a:chExt cx="1826423" cy="3021376"/>
          </a:xfrm>
        </p:grpSpPr>
        <p:pic>
          <p:nvPicPr>
            <p:cNvPr id="191" name="Google Shape;191;p29"/>
            <p:cNvPicPr preferRelativeResize="0"/>
            <p:nvPr/>
          </p:nvPicPr>
          <p:blipFill>
            <a:blip r:embed="rId4">
              <a:alphaModFix/>
            </a:blip>
            <a:stretch>
              <a:fillRect/>
            </a:stretch>
          </p:blipFill>
          <p:spPr>
            <a:xfrm>
              <a:off x="435374" y="2288875"/>
              <a:ext cx="1826423" cy="2018652"/>
            </a:xfrm>
            <a:prstGeom prst="rect">
              <a:avLst/>
            </a:prstGeom>
            <a:noFill/>
            <a:ln>
              <a:noFill/>
            </a:ln>
          </p:spPr>
        </p:pic>
        <p:pic>
          <p:nvPicPr>
            <p:cNvPr id="192" name="Google Shape;192;p29"/>
            <p:cNvPicPr preferRelativeResize="0"/>
            <p:nvPr/>
          </p:nvPicPr>
          <p:blipFill rotWithShape="1">
            <a:blip r:embed="rId5">
              <a:alphaModFix/>
            </a:blip>
            <a:srcRect l="-6217" t="15912" r="-6217" b="16433"/>
            <a:stretch/>
          </p:blipFill>
          <p:spPr>
            <a:xfrm rot="-5400000" flipH="1">
              <a:off x="-190680" y="2495784"/>
              <a:ext cx="3021376" cy="1070700"/>
            </a:xfrm>
            <a:prstGeom prst="rect">
              <a:avLst/>
            </a:prstGeom>
            <a:noFill/>
            <a:ln>
              <a:noFill/>
            </a:ln>
          </p:spPr>
        </p:pic>
      </p:grpSp>
      <p:pic>
        <p:nvPicPr>
          <p:cNvPr id="193" name="Google Shape;193;p29"/>
          <p:cNvPicPr preferRelativeResize="0"/>
          <p:nvPr/>
        </p:nvPicPr>
        <p:blipFill>
          <a:blip r:embed="rId3">
            <a:alphaModFix amt="70000"/>
          </a:blip>
          <a:stretch>
            <a:fillRect/>
          </a:stretch>
        </p:blipFill>
        <p:spPr>
          <a:xfrm>
            <a:off x="5442346" y="646225"/>
            <a:ext cx="2986554" cy="1220312"/>
          </a:xfrm>
          <a:prstGeom prst="rect">
            <a:avLst/>
          </a:prstGeom>
          <a:noFill/>
          <a:ln>
            <a:noFill/>
          </a:ln>
        </p:spPr>
      </p:pic>
    </p:spTree>
    <p:extLst>
      <p:ext uri="{BB962C8B-B14F-4D97-AF65-F5344CB8AC3E}">
        <p14:creationId xmlns:p14="http://schemas.microsoft.com/office/powerpoint/2010/main" val="19089364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10"/>
        <p:cNvGrpSpPr/>
        <p:nvPr/>
      </p:nvGrpSpPr>
      <p:grpSpPr>
        <a:xfrm>
          <a:off x="0" y="0"/>
          <a:ext cx="0" cy="0"/>
          <a:chOff x="0" y="0"/>
          <a:chExt cx="0" cy="0"/>
        </a:xfrm>
      </p:grpSpPr>
      <p:pic>
        <p:nvPicPr>
          <p:cNvPr id="2211" name="Google Shape;2211;p51"/>
          <p:cNvPicPr preferRelativeResize="0"/>
          <p:nvPr/>
        </p:nvPicPr>
        <p:blipFill>
          <a:blip r:embed="rId3">
            <a:alphaModFix amt="70000"/>
          </a:blip>
          <a:stretch>
            <a:fillRect/>
          </a:stretch>
        </p:blipFill>
        <p:spPr>
          <a:xfrm>
            <a:off x="5202275" y="1392825"/>
            <a:ext cx="3941725" cy="1610600"/>
          </a:xfrm>
          <a:prstGeom prst="rect">
            <a:avLst/>
          </a:prstGeom>
          <a:noFill/>
          <a:ln>
            <a:noFill/>
          </a:ln>
        </p:spPr>
      </p:pic>
      <p:sp>
        <p:nvSpPr>
          <p:cNvPr id="2212" name="Google Shape;2212;p51"/>
          <p:cNvSpPr txBox="1">
            <a:spLocks noGrp="1"/>
          </p:cNvSpPr>
          <p:nvPr>
            <p:ph type="title"/>
          </p:nvPr>
        </p:nvSpPr>
        <p:spPr>
          <a:xfrm>
            <a:off x="1139125" y="1909050"/>
            <a:ext cx="7074977" cy="132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COMPONENTS DESCRIPTION</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44" name="Google Shape;1844;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600" b="1" dirty="0"/>
              <a:t>ALCOHOL SENSOR </a:t>
            </a:r>
          </a:p>
        </p:txBody>
      </p:sp>
      <p:sp>
        <p:nvSpPr>
          <p:cNvPr id="1845" name="Google Shape;1845;p35"/>
          <p:cNvSpPr txBox="1">
            <a:spLocks noGrp="1"/>
          </p:cNvSpPr>
          <p:nvPr>
            <p:ph type="subTitle" idx="2"/>
          </p:nvPr>
        </p:nvSpPr>
        <p:spPr>
          <a:xfrm>
            <a:off x="1038387" y="1518848"/>
            <a:ext cx="6896746" cy="3010177"/>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600" b="1" dirty="0"/>
              <a:t>COMPONENT: ALCOHOL SENSOR </a:t>
            </a:r>
          </a:p>
          <a:p>
            <a:pPr marL="0" lvl="0" indent="0" algn="just" rtl="0">
              <a:spcBef>
                <a:spcPts val="0"/>
              </a:spcBef>
              <a:spcAft>
                <a:spcPts val="0"/>
              </a:spcAft>
              <a:buNone/>
            </a:pPr>
            <a:endParaRPr lang="en-US" sz="1600" b="1" dirty="0"/>
          </a:p>
          <a:p>
            <a:pPr marL="742950" lvl="1" indent="-285750" algn="just">
              <a:buFont typeface="Wingdings" panose="05000000000000000000" pitchFamily="2" charset="2"/>
              <a:buChar char="ü"/>
            </a:pPr>
            <a:r>
              <a:rPr lang="en-US" b="1" dirty="0"/>
              <a:t>MAIN FUNCTIONALITY: </a:t>
            </a:r>
            <a:r>
              <a:rPr lang="en-US" dirty="0"/>
              <a:t>The MQ-3 alcohol sensor is a type of gas sensor that is designed to detect the presence of alcohol vapor in the air. Its main functionality is to provide a quantitative measure of the concentration of alcohol in the surrounding environment. </a:t>
            </a:r>
          </a:p>
          <a:p>
            <a:pPr marL="742950" lvl="1" indent="-285750" algn="just">
              <a:buFont typeface="Wingdings" panose="05000000000000000000" pitchFamily="2" charset="2"/>
              <a:buChar char="ü"/>
            </a:pPr>
            <a:r>
              <a:rPr lang="en-US" b="1" dirty="0"/>
              <a:t>NEED OF THE COMPONENT IN THE PROJECT: </a:t>
            </a:r>
            <a:r>
              <a:rPr lang="en-US" dirty="0"/>
              <a:t>As we have discussed, one of the three areas on which our project is more inclined is consumption of alcohol. So, to detect if the driver has consumed alcohol, we have decided to make use of MQ-3 sensor. </a:t>
            </a:r>
          </a:p>
          <a:p>
            <a:pPr marL="742950" lvl="1" indent="-285750" algn="just">
              <a:buFont typeface="Wingdings" panose="05000000000000000000" pitchFamily="2" charset="2"/>
              <a:buChar char="ü"/>
            </a:pPr>
            <a:r>
              <a:rPr lang="en-US" b="1" dirty="0"/>
              <a:t>APPLICATIONS OF IT IN REAL WORLD: </a:t>
            </a:r>
            <a:r>
              <a:rPr lang="en-US" dirty="0"/>
              <a:t>Smart homes. Breathalyzer devices, Industrial safety </a:t>
            </a:r>
          </a:p>
        </p:txBody>
      </p:sp>
      <p:cxnSp>
        <p:nvCxnSpPr>
          <p:cNvPr id="1847" name="Google Shape;1847;p35"/>
          <p:cNvCxnSpPr/>
          <p:nvPr/>
        </p:nvCxnSpPr>
        <p:spPr>
          <a:xfrm>
            <a:off x="7200" y="1092325"/>
            <a:ext cx="9129600" cy="0"/>
          </a:xfrm>
          <a:prstGeom prst="straightConnector1">
            <a:avLst/>
          </a:prstGeom>
          <a:noFill/>
          <a:ln w="19050" cap="flat" cmpd="sng">
            <a:solidFill>
              <a:schemeClr val="dk1"/>
            </a:solidFill>
            <a:prstDash val="dot"/>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18" name="Google Shape;218;p31"/>
          <p:cNvSpPr txBox="1">
            <a:spLocks noGrp="1"/>
          </p:cNvSpPr>
          <p:nvPr>
            <p:ph type="subTitle" idx="8"/>
          </p:nvPr>
        </p:nvSpPr>
        <p:spPr>
          <a:xfrm>
            <a:off x="991891" y="1604075"/>
            <a:ext cx="7260955" cy="2940069"/>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600" b="1" dirty="0"/>
              <a:t>COMPONENT: GPS MODULE </a:t>
            </a:r>
          </a:p>
          <a:p>
            <a:pPr marL="0" lvl="0" indent="0" algn="just" rtl="0">
              <a:spcBef>
                <a:spcPts val="0"/>
              </a:spcBef>
              <a:spcAft>
                <a:spcPts val="0"/>
              </a:spcAft>
              <a:buNone/>
            </a:pPr>
            <a:endParaRPr lang="en-US" sz="1600" b="1" dirty="0"/>
          </a:p>
          <a:p>
            <a:pPr marL="742950" lvl="1" indent="-285750" algn="just">
              <a:buFont typeface="Wingdings" panose="05000000000000000000" pitchFamily="2" charset="2"/>
              <a:buChar char="ü"/>
            </a:pPr>
            <a:r>
              <a:rPr lang="en-US" b="1" dirty="0"/>
              <a:t>MAIN FUNCTIONALITY</a:t>
            </a:r>
            <a:r>
              <a:rPr lang="en-US" dirty="0"/>
              <a:t>: A GPS (Global Positioning System) module is a device that uses satellite signals to determine the precise location of an object, person or vehicle. The main functionality of a GPS module is to provide accurate and real-time positioning information. </a:t>
            </a:r>
          </a:p>
          <a:p>
            <a:pPr marL="742950" lvl="1" indent="-285750" algn="just">
              <a:buFont typeface="Wingdings" panose="05000000000000000000" pitchFamily="2" charset="2"/>
              <a:buChar char="ü"/>
            </a:pPr>
            <a:r>
              <a:rPr lang="en-US" b="1" dirty="0"/>
              <a:t>NEED OF THE COMPONENT IN THE PROJECT</a:t>
            </a:r>
            <a:r>
              <a:rPr lang="en-US" dirty="0"/>
              <a:t>: As we have stated that, we will be sending an SMS to the registered mobile number along with the current location. To detect the current location, we have decided to use the GPS module. </a:t>
            </a:r>
          </a:p>
          <a:p>
            <a:pPr marL="742950" lvl="1" indent="-285750" algn="just">
              <a:buFont typeface="Wingdings" panose="05000000000000000000" pitchFamily="2" charset="2"/>
              <a:buChar char="ü"/>
            </a:pPr>
            <a:r>
              <a:rPr lang="en-US" b="1" dirty="0"/>
              <a:t>APPLICATIONS OF IT IN REAL WORLD</a:t>
            </a:r>
            <a:r>
              <a:rPr lang="en-US" dirty="0"/>
              <a:t>: Navigation, Tracking, Geofencing </a:t>
            </a:r>
          </a:p>
        </p:txBody>
      </p:sp>
      <p:sp>
        <p:nvSpPr>
          <p:cNvPr id="219" name="Google Shape;219;p31"/>
          <p:cNvSpPr txBox="1">
            <a:spLocks noGrp="1"/>
          </p:cNvSpPr>
          <p:nvPr>
            <p:ph type="title"/>
          </p:nvPr>
        </p:nvSpPr>
        <p:spPr>
          <a:xfrm>
            <a:off x="441031" y="29422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800" b="1" dirty="0"/>
              <a:t>			GPS MODULE </a:t>
            </a:r>
          </a:p>
        </p:txBody>
      </p:sp>
      <p:cxnSp>
        <p:nvCxnSpPr>
          <p:cNvPr id="224" name="Google Shape;224;p31"/>
          <p:cNvCxnSpPr/>
          <p:nvPr/>
        </p:nvCxnSpPr>
        <p:spPr>
          <a:xfrm>
            <a:off x="7200" y="1092325"/>
            <a:ext cx="9129600" cy="0"/>
          </a:xfrm>
          <a:prstGeom prst="straightConnector1">
            <a:avLst/>
          </a:prstGeom>
          <a:noFill/>
          <a:ln w="19050" cap="flat" cmpd="sng">
            <a:solidFill>
              <a:schemeClr val="dk1"/>
            </a:solidFill>
            <a:prstDash val="dot"/>
            <a:round/>
            <a:headEnd type="none" w="med" len="med"/>
            <a:tailEnd type="none" w="med" len="med"/>
          </a:ln>
        </p:spPr>
      </p:cxnSp>
    </p:spTree>
    <p:extLst>
      <p:ext uri="{BB962C8B-B14F-4D97-AF65-F5344CB8AC3E}">
        <p14:creationId xmlns:p14="http://schemas.microsoft.com/office/powerpoint/2010/main" val="2476502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grpSp>
        <p:nvGrpSpPr>
          <p:cNvPr id="229" name="Google Shape;229;p32"/>
          <p:cNvGrpSpPr/>
          <p:nvPr/>
        </p:nvGrpSpPr>
        <p:grpSpPr>
          <a:xfrm>
            <a:off x="-1" y="2439996"/>
            <a:ext cx="1826423" cy="3021376"/>
            <a:chOff x="-1" y="2439996"/>
            <a:chExt cx="1826423" cy="3021376"/>
          </a:xfrm>
        </p:grpSpPr>
        <p:pic>
          <p:nvPicPr>
            <p:cNvPr id="230" name="Google Shape;230;p32"/>
            <p:cNvPicPr preferRelativeResize="0"/>
            <p:nvPr/>
          </p:nvPicPr>
          <p:blipFill>
            <a:blip r:embed="rId3">
              <a:alphaModFix/>
            </a:blip>
            <a:stretch>
              <a:fillRect/>
            </a:stretch>
          </p:blipFill>
          <p:spPr>
            <a:xfrm>
              <a:off x="-1" y="3208425"/>
              <a:ext cx="1826423" cy="2018652"/>
            </a:xfrm>
            <a:prstGeom prst="rect">
              <a:avLst/>
            </a:prstGeom>
            <a:noFill/>
            <a:ln>
              <a:noFill/>
            </a:ln>
          </p:spPr>
        </p:pic>
        <p:pic>
          <p:nvPicPr>
            <p:cNvPr id="231" name="Google Shape;231;p32"/>
            <p:cNvPicPr preferRelativeResize="0"/>
            <p:nvPr/>
          </p:nvPicPr>
          <p:blipFill rotWithShape="1">
            <a:blip r:embed="rId4">
              <a:alphaModFix/>
            </a:blip>
            <a:srcRect l="-6217" t="15912" r="-6217" b="16433"/>
            <a:stretch/>
          </p:blipFill>
          <p:spPr>
            <a:xfrm rot="-5400000" flipH="1">
              <a:off x="-626055" y="3415334"/>
              <a:ext cx="3021376" cy="1070700"/>
            </a:xfrm>
            <a:prstGeom prst="rect">
              <a:avLst/>
            </a:prstGeom>
            <a:noFill/>
            <a:ln>
              <a:noFill/>
            </a:ln>
          </p:spPr>
        </p:pic>
      </p:grpSp>
      <p:sp>
        <p:nvSpPr>
          <p:cNvPr id="232" name="Google Shape;232;p32"/>
          <p:cNvSpPr txBox="1">
            <a:spLocks noGrp="1"/>
          </p:cNvSpPr>
          <p:nvPr>
            <p:ph type="title"/>
          </p:nvPr>
        </p:nvSpPr>
        <p:spPr>
          <a:xfrm>
            <a:off x="1996914" y="439057"/>
            <a:ext cx="4886700" cy="69231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800" dirty="0"/>
              <a:t>GSM MODULE </a:t>
            </a:r>
          </a:p>
        </p:txBody>
      </p:sp>
      <p:sp>
        <p:nvSpPr>
          <p:cNvPr id="233" name="Google Shape;233;p32"/>
          <p:cNvSpPr txBox="1">
            <a:spLocks noGrp="1"/>
          </p:cNvSpPr>
          <p:nvPr>
            <p:ph type="subTitle" idx="1"/>
          </p:nvPr>
        </p:nvSpPr>
        <p:spPr>
          <a:xfrm>
            <a:off x="1247613" y="1473137"/>
            <a:ext cx="6981986" cy="3231306"/>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en-US" sz="1600" b="1" dirty="0"/>
              <a:t>COMPONENT: GSM MODULE </a:t>
            </a:r>
          </a:p>
          <a:p>
            <a:pPr marL="285750" lvl="0" indent="-285750" algn="just" rtl="0">
              <a:spcBef>
                <a:spcPts val="0"/>
              </a:spcBef>
              <a:spcAft>
                <a:spcPts val="0"/>
              </a:spcAft>
              <a:buFont typeface="Wingdings" panose="05000000000000000000" pitchFamily="2" charset="2"/>
              <a:buChar char="ü"/>
            </a:pPr>
            <a:endParaRPr lang="en-US" b="1" dirty="0"/>
          </a:p>
          <a:p>
            <a:pPr marL="742950" lvl="1" indent="-285750" algn="just">
              <a:buFont typeface="Wingdings" panose="05000000000000000000" pitchFamily="2" charset="2"/>
              <a:buChar char="ü"/>
            </a:pPr>
            <a:r>
              <a:rPr lang="en-US" b="1" dirty="0"/>
              <a:t>MAIN FUNCTIONALITY</a:t>
            </a:r>
            <a:r>
              <a:rPr lang="en-US" sz="1600" b="1" dirty="0"/>
              <a:t>: </a:t>
            </a:r>
            <a:r>
              <a:rPr lang="en-US" dirty="0"/>
              <a:t>A customized Global System for Mobile communication (GSM) module is designed for wireless radiation monitoring through Short Messaging Service (SMS). This module is able to receive serial data from radiation monitoring devices such as survey meter or area monitor and transmit the data as text SMS to a host server.</a:t>
            </a:r>
          </a:p>
          <a:p>
            <a:pPr marL="742950" lvl="1" indent="-285750" algn="just">
              <a:buFont typeface="Wingdings" panose="05000000000000000000" pitchFamily="2" charset="2"/>
              <a:buChar char="ü"/>
            </a:pPr>
            <a:r>
              <a:rPr lang="en-US" sz="1600" b="1" dirty="0"/>
              <a:t>NEED OF THE COMPONENT IN THE PROJECT: </a:t>
            </a:r>
            <a:r>
              <a:rPr lang="en-US" dirty="0"/>
              <a:t>As we have stated that, we will be sending an SMS to the registered mobile number along with the current location. After detecting the current location, to send the SMS  we have decided to use GSM module . </a:t>
            </a:r>
          </a:p>
          <a:p>
            <a:pPr marL="742950" lvl="1" indent="-285750" algn="just">
              <a:buFont typeface="Wingdings" panose="05000000000000000000" pitchFamily="2" charset="2"/>
              <a:buChar char="ü"/>
            </a:pPr>
            <a:r>
              <a:rPr lang="en-US" b="1" dirty="0"/>
              <a:t>APPLICATIONS OF IT IN REAL WORLD</a:t>
            </a:r>
            <a:r>
              <a:rPr lang="en-US" dirty="0"/>
              <a:t>: Security systems, Internet of Things (IoT), Mobile communication</a:t>
            </a:r>
            <a:endParaRPr dirty="0"/>
          </a:p>
        </p:txBody>
      </p:sp>
      <p:cxnSp>
        <p:nvCxnSpPr>
          <p:cNvPr id="2" name="Google Shape;224;p31">
            <a:extLst>
              <a:ext uri="{FF2B5EF4-FFF2-40B4-BE49-F238E27FC236}">
                <a16:creationId xmlns:a16="http://schemas.microsoft.com/office/drawing/2014/main" id="{6D4C8AED-2DF3-5C38-4A7E-997F3CB00BE3}"/>
              </a:ext>
            </a:extLst>
          </p:cNvPr>
          <p:cNvCxnSpPr/>
          <p:nvPr/>
        </p:nvCxnSpPr>
        <p:spPr>
          <a:xfrm>
            <a:off x="7200" y="1255057"/>
            <a:ext cx="9129600" cy="0"/>
          </a:xfrm>
          <a:prstGeom prst="straightConnector1">
            <a:avLst/>
          </a:prstGeom>
          <a:noFill/>
          <a:ln w="19050" cap="flat" cmpd="sng">
            <a:solidFill>
              <a:schemeClr val="dk1"/>
            </a:solidFill>
            <a:prstDash val="dot"/>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18" name="Google Shape;218;p31"/>
          <p:cNvSpPr txBox="1">
            <a:spLocks noGrp="1"/>
          </p:cNvSpPr>
          <p:nvPr>
            <p:ph type="subTitle" idx="8"/>
          </p:nvPr>
        </p:nvSpPr>
        <p:spPr>
          <a:xfrm>
            <a:off x="941522" y="1425849"/>
            <a:ext cx="7260955" cy="30873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600" b="1" dirty="0"/>
              <a:t>COMPONENT: LCD DISPLAY </a:t>
            </a:r>
          </a:p>
          <a:p>
            <a:pPr marL="0" lvl="0" indent="0" algn="just" rtl="0">
              <a:spcBef>
                <a:spcPts val="0"/>
              </a:spcBef>
              <a:spcAft>
                <a:spcPts val="0"/>
              </a:spcAft>
              <a:buNone/>
            </a:pPr>
            <a:endParaRPr lang="en-US" sz="1600" b="1" dirty="0"/>
          </a:p>
          <a:p>
            <a:pPr marL="742950" lvl="1" indent="-285750" algn="just">
              <a:buFont typeface="Wingdings" panose="05000000000000000000" pitchFamily="2" charset="2"/>
              <a:buChar char="ü"/>
            </a:pPr>
            <a:r>
              <a:rPr lang="en-US" b="1" dirty="0"/>
              <a:t>MAIN FUNCTIONALITY: </a:t>
            </a:r>
            <a:r>
              <a:rPr lang="en-US" dirty="0"/>
              <a:t>The main functionality of an LCD (Liquid Crystal Display) is to provide a visual display of information. An LCD is a flat-panel display that uses liquid crystals to produce images. </a:t>
            </a:r>
          </a:p>
          <a:p>
            <a:pPr marL="742950" lvl="1" indent="-285750" algn="just">
              <a:buFont typeface="Wingdings" panose="05000000000000000000" pitchFamily="2" charset="2"/>
              <a:buChar char="ü"/>
            </a:pPr>
            <a:r>
              <a:rPr lang="en-US" b="1" dirty="0"/>
              <a:t>NEED OF THE COMPONENT IN THE PROJECT: </a:t>
            </a:r>
            <a:r>
              <a:rPr lang="en-US" dirty="0"/>
              <a:t>As we have discussed when the person is drunken, sleepy or driving with overspeed the alerts will be given to the person according to the action performed. To make the driver understand the reason behind the alert, we have decided to use LCD display to display the message to the driver. </a:t>
            </a:r>
          </a:p>
          <a:p>
            <a:pPr marL="742950" lvl="1" indent="-285750" algn="just">
              <a:buFont typeface="Wingdings" panose="05000000000000000000" pitchFamily="2" charset="2"/>
              <a:buChar char="ü"/>
            </a:pPr>
            <a:r>
              <a:rPr lang="en-US" b="1" dirty="0"/>
              <a:t>APPLICATIONS OF IT IN REAL WORLD: </a:t>
            </a:r>
            <a:r>
              <a:rPr lang="en-US" dirty="0"/>
              <a:t>Automotive, Medical Devices, Consumer Electronics </a:t>
            </a:r>
          </a:p>
        </p:txBody>
      </p:sp>
      <p:sp>
        <p:nvSpPr>
          <p:cNvPr id="219" name="Google Shape;219;p31"/>
          <p:cNvSpPr txBox="1">
            <a:spLocks noGrp="1"/>
          </p:cNvSpPr>
          <p:nvPr>
            <p:ph type="title"/>
          </p:nvPr>
        </p:nvSpPr>
        <p:spPr>
          <a:xfrm>
            <a:off x="627010" y="34400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800" dirty="0"/>
              <a:t>LCD DISPLAY</a:t>
            </a:r>
            <a:endParaRPr sz="4800" dirty="0"/>
          </a:p>
        </p:txBody>
      </p:sp>
      <p:cxnSp>
        <p:nvCxnSpPr>
          <p:cNvPr id="224" name="Google Shape;224;p31"/>
          <p:cNvCxnSpPr/>
          <p:nvPr/>
        </p:nvCxnSpPr>
        <p:spPr>
          <a:xfrm>
            <a:off x="7200" y="1092325"/>
            <a:ext cx="9129600" cy="0"/>
          </a:xfrm>
          <a:prstGeom prst="straightConnector1">
            <a:avLst/>
          </a:prstGeom>
          <a:noFill/>
          <a:ln w="19050" cap="flat" cmpd="sng">
            <a:solidFill>
              <a:schemeClr val="dk1"/>
            </a:solidFill>
            <a:prstDash val="dot"/>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grpSp>
        <p:nvGrpSpPr>
          <p:cNvPr id="241" name="Google Shape;241;p33"/>
          <p:cNvGrpSpPr/>
          <p:nvPr/>
        </p:nvGrpSpPr>
        <p:grpSpPr>
          <a:xfrm>
            <a:off x="6816424" y="2122121"/>
            <a:ext cx="1826423" cy="3021376"/>
            <a:chOff x="-1" y="2439996"/>
            <a:chExt cx="1826423" cy="3021376"/>
          </a:xfrm>
        </p:grpSpPr>
        <p:pic>
          <p:nvPicPr>
            <p:cNvPr id="242" name="Google Shape;242;p33"/>
            <p:cNvPicPr preferRelativeResize="0"/>
            <p:nvPr/>
          </p:nvPicPr>
          <p:blipFill>
            <a:blip r:embed="rId3">
              <a:alphaModFix/>
            </a:blip>
            <a:stretch>
              <a:fillRect/>
            </a:stretch>
          </p:blipFill>
          <p:spPr>
            <a:xfrm>
              <a:off x="-1" y="3208425"/>
              <a:ext cx="1826423" cy="2018652"/>
            </a:xfrm>
            <a:prstGeom prst="rect">
              <a:avLst/>
            </a:prstGeom>
            <a:noFill/>
            <a:ln>
              <a:noFill/>
            </a:ln>
          </p:spPr>
        </p:pic>
        <p:pic>
          <p:nvPicPr>
            <p:cNvPr id="243" name="Google Shape;243;p33"/>
            <p:cNvPicPr preferRelativeResize="0"/>
            <p:nvPr/>
          </p:nvPicPr>
          <p:blipFill rotWithShape="1">
            <a:blip r:embed="rId4">
              <a:alphaModFix/>
            </a:blip>
            <a:srcRect l="-6217" t="15912" r="-6217" b="16433"/>
            <a:stretch/>
          </p:blipFill>
          <p:spPr>
            <a:xfrm rot="-5400000" flipH="1">
              <a:off x="-626055" y="3415334"/>
              <a:ext cx="3021376" cy="1070700"/>
            </a:xfrm>
            <a:prstGeom prst="rect">
              <a:avLst/>
            </a:prstGeom>
            <a:noFill/>
            <a:ln>
              <a:noFill/>
            </a:ln>
          </p:spPr>
        </p:pic>
      </p:grpSp>
      <p:cxnSp>
        <p:nvCxnSpPr>
          <p:cNvPr id="8" name="Google Shape;224;p31">
            <a:extLst>
              <a:ext uri="{FF2B5EF4-FFF2-40B4-BE49-F238E27FC236}">
                <a16:creationId xmlns:a16="http://schemas.microsoft.com/office/drawing/2014/main" id="{CE28F5E0-940C-BD7E-55A0-186738DC4D2A}"/>
              </a:ext>
            </a:extLst>
          </p:cNvPr>
          <p:cNvCxnSpPr/>
          <p:nvPr/>
        </p:nvCxnSpPr>
        <p:spPr>
          <a:xfrm>
            <a:off x="7200" y="1092325"/>
            <a:ext cx="9129600" cy="0"/>
          </a:xfrm>
          <a:prstGeom prst="straightConnector1">
            <a:avLst/>
          </a:prstGeom>
          <a:noFill/>
          <a:ln w="19050" cap="flat" cmpd="sng">
            <a:solidFill>
              <a:schemeClr val="dk1"/>
            </a:solidFill>
            <a:prstDash val="dot"/>
            <a:round/>
            <a:headEnd type="none" w="med" len="med"/>
            <a:tailEnd type="none" w="med" len="med"/>
          </a:ln>
        </p:spPr>
      </p:cxnSp>
      <p:sp>
        <p:nvSpPr>
          <p:cNvPr id="7" name="Google Shape;1825;p34">
            <a:extLst>
              <a:ext uri="{FF2B5EF4-FFF2-40B4-BE49-F238E27FC236}">
                <a16:creationId xmlns:a16="http://schemas.microsoft.com/office/drawing/2014/main" id="{EF1166D0-0802-126A-1F7E-6491463EB392}"/>
              </a:ext>
            </a:extLst>
          </p:cNvPr>
          <p:cNvSpPr txBox="1"/>
          <p:nvPr/>
        </p:nvSpPr>
        <p:spPr>
          <a:xfrm>
            <a:off x="840497" y="1326621"/>
            <a:ext cx="6150569" cy="2828433"/>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1600" b="1" dirty="0">
                <a:solidFill>
                  <a:srgbClr val="FFFFFF"/>
                </a:solidFill>
                <a:latin typeface="Saira"/>
                <a:ea typeface="Saira"/>
                <a:cs typeface="Saira"/>
                <a:sym typeface="Saira"/>
              </a:rPr>
              <a:t>COMPONENT: Relay </a:t>
            </a:r>
          </a:p>
          <a:p>
            <a:pPr marL="0" lvl="0" indent="0" algn="just" rtl="0">
              <a:spcBef>
                <a:spcPts val="0"/>
              </a:spcBef>
              <a:spcAft>
                <a:spcPts val="0"/>
              </a:spcAft>
              <a:buNone/>
            </a:pPr>
            <a:endParaRPr lang="en-US" sz="1600" b="1" dirty="0">
              <a:solidFill>
                <a:srgbClr val="FFFFFF"/>
              </a:solidFill>
              <a:latin typeface="Saira"/>
              <a:ea typeface="Saira"/>
              <a:cs typeface="Saira"/>
              <a:sym typeface="Saira"/>
            </a:endParaRPr>
          </a:p>
          <a:p>
            <a:pPr marL="285750" lvl="5" indent="-285750" algn="just">
              <a:buClr>
                <a:schemeClr val="bg2"/>
              </a:buClr>
              <a:buFont typeface="Wingdings" panose="05000000000000000000" pitchFamily="2" charset="2"/>
              <a:buChar char="ü"/>
            </a:pPr>
            <a:r>
              <a:rPr lang="en-US" b="1" dirty="0">
                <a:solidFill>
                  <a:srgbClr val="FFFFFF"/>
                </a:solidFill>
                <a:latin typeface="Saira"/>
                <a:ea typeface="Saira"/>
                <a:cs typeface="Saira"/>
                <a:sym typeface="Saira"/>
              </a:rPr>
              <a:t>MAIN FUNCTIONALITY</a:t>
            </a:r>
            <a:r>
              <a:rPr lang="en-US" dirty="0">
                <a:solidFill>
                  <a:srgbClr val="FFFFFF"/>
                </a:solidFill>
                <a:latin typeface="Saira"/>
                <a:ea typeface="Saira"/>
                <a:cs typeface="Saira"/>
                <a:sym typeface="Saira"/>
              </a:rPr>
              <a:t>: The main functionality of a relay is to control the flow of electrical current. A relay is an electromagnetic switch that uses a small current to control a larger current. It consists of an electromagnet, an armature, and a set of contacts.  </a:t>
            </a:r>
          </a:p>
          <a:p>
            <a:pPr marL="285750" lvl="5" indent="-285750" algn="just">
              <a:buClr>
                <a:schemeClr val="bg2"/>
              </a:buClr>
              <a:buFont typeface="Wingdings" panose="05000000000000000000" pitchFamily="2" charset="2"/>
              <a:buChar char="ü"/>
            </a:pPr>
            <a:r>
              <a:rPr lang="en-US" b="1" dirty="0">
                <a:solidFill>
                  <a:srgbClr val="FFFFFF"/>
                </a:solidFill>
                <a:latin typeface="Saira"/>
                <a:ea typeface="Saira"/>
                <a:cs typeface="Saira"/>
                <a:sym typeface="Saira"/>
              </a:rPr>
              <a:t>NEED OF THE COMPONENT IN THE PROJECT</a:t>
            </a:r>
            <a:r>
              <a:rPr lang="en-US" dirty="0">
                <a:solidFill>
                  <a:srgbClr val="FFFFFF"/>
                </a:solidFill>
                <a:latin typeface="Saira"/>
                <a:ea typeface="Saira"/>
                <a:cs typeface="Saira"/>
                <a:sym typeface="Saira"/>
              </a:rPr>
              <a:t>: As we have mentioned that engine will be locked once the system detects any one of the three main causes of the accident. As, A relay can be used in a safety circuit to ensure that certain equipment or processes are shut down in case of an emergency we have decided to use this relay to stop the engine or motor. </a:t>
            </a:r>
          </a:p>
          <a:p>
            <a:pPr marL="285750" lvl="5" indent="-285750" algn="just">
              <a:buClr>
                <a:schemeClr val="bg2"/>
              </a:buClr>
              <a:buFont typeface="Wingdings" panose="05000000000000000000" pitchFamily="2" charset="2"/>
              <a:buChar char="ü"/>
            </a:pPr>
            <a:r>
              <a:rPr lang="en-US" b="1" dirty="0">
                <a:solidFill>
                  <a:srgbClr val="FFFFFF"/>
                </a:solidFill>
                <a:latin typeface="Saira"/>
                <a:ea typeface="Saira"/>
                <a:cs typeface="Saira"/>
                <a:sym typeface="Saira"/>
              </a:rPr>
              <a:t>APPLICATIONS OF IT IN REAL WORLD: </a:t>
            </a:r>
            <a:r>
              <a:rPr lang="en-US" dirty="0">
                <a:solidFill>
                  <a:srgbClr val="FFFFFF"/>
                </a:solidFill>
                <a:latin typeface="Saira"/>
                <a:ea typeface="Saira"/>
                <a:cs typeface="Saira"/>
                <a:sym typeface="Saira"/>
              </a:rPr>
              <a:t>Power Electronics, Automotive, Home and Industrial Automation </a:t>
            </a:r>
            <a:endParaRPr dirty="0">
              <a:solidFill>
                <a:srgbClr val="FFFFFF"/>
              </a:solidFill>
              <a:latin typeface="Saira"/>
              <a:ea typeface="Saira"/>
              <a:cs typeface="Saira"/>
              <a:sym typeface="Saira"/>
            </a:endParaRPr>
          </a:p>
        </p:txBody>
      </p:sp>
      <p:sp>
        <p:nvSpPr>
          <p:cNvPr id="9" name="Google Shape;219;p31">
            <a:extLst>
              <a:ext uri="{FF2B5EF4-FFF2-40B4-BE49-F238E27FC236}">
                <a16:creationId xmlns:a16="http://schemas.microsoft.com/office/drawing/2014/main" id="{DE8C271C-E24B-83E3-6F71-4C1815CB19D2}"/>
              </a:ext>
            </a:extLst>
          </p:cNvPr>
          <p:cNvSpPr txBox="1">
            <a:spLocks noGrp="1"/>
          </p:cNvSpPr>
          <p:nvPr>
            <p:ph type="title"/>
          </p:nvPr>
        </p:nvSpPr>
        <p:spPr>
          <a:xfrm>
            <a:off x="720000" y="28533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RELAY</a:t>
            </a:r>
            <a:endParaRPr dirty="0"/>
          </a:p>
        </p:txBody>
      </p:sp>
    </p:spTree>
    <p:extLst>
      <p:ext uri="{BB962C8B-B14F-4D97-AF65-F5344CB8AC3E}">
        <p14:creationId xmlns:p14="http://schemas.microsoft.com/office/powerpoint/2010/main" val="1043031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grpSp>
        <p:nvGrpSpPr>
          <p:cNvPr id="229" name="Google Shape;229;p32"/>
          <p:cNvGrpSpPr/>
          <p:nvPr/>
        </p:nvGrpSpPr>
        <p:grpSpPr>
          <a:xfrm>
            <a:off x="-1" y="2439996"/>
            <a:ext cx="1826423" cy="3021376"/>
            <a:chOff x="-1" y="2439996"/>
            <a:chExt cx="1826423" cy="3021376"/>
          </a:xfrm>
        </p:grpSpPr>
        <p:pic>
          <p:nvPicPr>
            <p:cNvPr id="230" name="Google Shape;230;p32"/>
            <p:cNvPicPr preferRelativeResize="0"/>
            <p:nvPr/>
          </p:nvPicPr>
          <p:blipFill>
            <a:blip r:embed="rId3">
              <a:alphaModFix/>
            </a:blip>
            <a:stretch>
              <a:fillRect/>
            </a:stretch>
          </p:blipFill>
          <p:spPr>
            <a:xfrm>
              <a:off x="-1" y="3208425"/>
              <a:ext cx="1826423" cy="2018652"/>
            </a:xfrm>
            <a:prstGeom prst="rect">
              <a:avLst/>
            </a:prstGeom>
            <a:noFill/>
            <a:ln>
              <a:noFill/>
            </a:ln>
          </p:spPr>
        </p:pic>
        <p:pic>
          <p:nvPicPr>
            <p:cNvPr id="231" name="Google Shape;231;p32"/>
            <p:cNvPicPr preferRelativeResize="0"/>
            <p:nvPr/>
          </p:nvPicPr>
          <p:blipFill rotWithShape="1">
            <a:blip r:embed="rId4">
              <a:alphaModFix/>
            </a:blip>
            <a:srcRect l="-6217" t="15912" r="-6217" b="16433"/>
            <a:stretch/>
          </p:blipFill>
          <p:spPr>
            <a:xfrm rot="-5400000" flipH="1">
              <a:off x="-626055" y="3415334"/>
              <a:ext cx="3021376" cy="1070700"/>
            </a:xfrm>
            <a:prstGeom prst="rect">
              <a:avLst/>
            </a:prstGeom>
            <a:noFill/>
            <a:ln>
              <a:noFill/>
            </a:ln>
          </p:spPr>
        </p:pic>
      </p:grpSp>
      <p:sp>
        <p:nvSpPr>
          <p:cNvPr id="232" name="Google Shape;232;p32"/>
          <p:cNvSpPr txBox="1">
            <a:spLocks noGrp="1"/>
          </p:cNvSpPr>
          <p:nvPr>
            <p:ph type="title"/>
          </p:nvPr>
        </p:nvSpPr>
        <p:spPr>
          <a:xfrm>
            <a:off x="2043409" y="413257"/>
            <a:ext cx="4886700" cy="841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800" b="1" dirty="0"/>
              <a:t>AURDINO UNO </a:t>
            </a:r>
          </a:p>
        </p:txBody>
      </p:sp>
      <p:sp>
        <p:nvSpPr>
          <p:cNvPr id="233" name="Google Shape;233;p32"/>
          <p:cNvSpPr txBox="1">
            <a:spLocks noGrp="1"/>
          </p:cNvSpPr>
          <p:nvPr>
            <p:ph type="subTitle" idx="1"/>
          </p:nvPr>
        </p:nvSpPr>
        <p:spPr>
          <a:xfrm>
            <a:off x="1419983" y="1459529"/>
            <a:ext cx="6569392" cy="2729363"/>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600" b="1" dirty="0"/>
              <a:t>COMPONENT: AURDINO UNO </a:t>
            </a:r>
          </a:p>
          <a:p>
            <a:pPr marL="0" lvl="0" indent="0" algn="just" rtl="0">
              <a:spcBef>
                <a:spcPts val="0"/>
              </a:spcBef>
              <a:spcAft>
                <a:spcPts val="0"/>
              </a:spcAft>
              <a:buNone/>
            </a:pPr>
            <a:endParaRPr lang="en-US" sz="1600" b="1" dirty="0"/>
          </a:p>
          <a:p>
            <a:pPr marL="742950" lvl="1" indent="-285750" algn="just">
              <a:buFont typeface="Wingdings" panose="05000000000000000000" pitchFamily="2" charset="2"/>
              <a:buChar char="ü"/>
            </a:pPr>
            <a:r>
              <a:rPr lang="en-US" b="1" dirty="0"/>
              <a:t>MAIN FUNCTIONALITY: </a:t>
            </a:r>
            <a:r>
              <a:rPr lang="en-US" dirty="0"/>
              <a:t>The Arduino Uno is a microcontroller board that is designed to make it easy to create electronic projects. The main functionality of the Arduino Uno board is to provide a platform for programming and controlling various electronic components using software. </a:t>
            </a:r>
          </a:p>
          <a:p>
            <a:pPr marL="742950" lvl="1" indent="-285750" algn="just">
              <a:buFont typeface="Wingdings" panose="05000000000000000000" pitchFamily="2" charset="2"/>
              <a:buChar char="ü"/>
            </a:pPr>
            <a:r>
              <a:rPr lang="en-US" b="1" dirty="0"/>
              <a:t>NEED OF THE COMPONENT IN THE PROJECT: </a:t>
            </a:r>
            <a:r>
              <a:rPr lang="en-US" dirty="0"/>
              <a:t>To make all the functionalities of the project work we have to code it and then implement </a:t>
            </a:r>
            <a:r>
              <a:rPr lang="en-US" dirty="0" err="1"/>
              <a:t>it.For</a:t>
            </a:r>
            <a:r>
              <a:rPr lang="en-US" dirty="0"/>
              <a:t> making this happen we have decided to use </a:t>
            </a:r>
            <a:r>
              <a:rPr lang="en-US" dirty="0" err="1"/>
              <a:t>Audino</a:t>
            </a:r>
            <a:r>
              <a:rPr lang="en-US" dirty="0"/>
              <a:t> uno as a platform for programming and controlling ask the components using software. </a:t>
            </a:r>
          </a:p>
          <a:p>
            <a:pPr marL="742950" lvl="1" indent="-285750" algn="just">
              <a:buFont typeface="Wingdings" panose="05000000000000000000" pitchFamily="2" charset="2"/>
              <a:buChar char="ü"/>
            </a:pPr>
            <a:r>
              <a:rPr lang="en-US" b="1" dirty="0"/>
              <a:t>APPLICATIONS OF IT IN REAL WORLD: </a:t>
            </a:r>
            <a:r>
              <a:rPr lang="en-US" dirty="0"/>
              <a:t>Robotics, Home automation, Environmental Monitoring</a:t>
            </a:r>
            <a:endParaRPr dirty="0"/>
          </a:p>
        </p:txBody>
      </p:sp>
      <p:cxnSp>
        <p:nvCxnSpPr>
          <p:cNvPr id="2" name="Google Shape;224;p31">
            <a:extLst>
              <a:ext uri="{FF2B5EF4-FFF2-40B4-BE49-F238E27FC236}">
                <a16:creationId xmlns:a16="http://schemas.microsoft.com/office/drawing/2014/main" id="{6D4C8AED-2DF3-5C38-4A7E-997F3CB00BE3}"/>
              </a:ext>
            </a:extLst>
          </p:cNvPr>
          <p:cNvCxnSpPr/>
          <p:nvPr/>
        </p:nvCxnSpPr>
        <p:spPr>
          <a:xfrm>
            <a:off x="7200" y="1255057"/>
            <a:ext cx="9129600" cy="0"/>
          </a:xfrm>
          <a:prstGeom prst="straightConnector1">
            <a:avLst/>
          </a:prstGeom>
          <a:noFill/>
          <a:ln w="19050" cap="flat" cmpd="sng">
            <a:solidFill>
              <a:schemeClr val="dk1"/>
            </a:solidFill>
            <a:prstDash val="dot"/>
            <a:round/>
            <a:headEnd type="none" w="med" len="med"/>
            <a:tailEnd type="none" w="med" len="med"/>
          </a:ln>
        </p:spPr>
      </p:cxnSp>
    </p:spTree>
    <p:extLst>
      <p:ext uri="{BB962C8B-B14F-4D97-AF65-F5344CB8AC3E}">
        <p14:creationId xmlns:p14="http://schemas.microsoft.com/office/powerpoint/2010/main" val="3511662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grpSp>
        <p:nvGrpSpPr>
          <p:cNvPr id="241" name="Google Shape;241;p33"/>
          <p:cNvGrpSpPr/>
          <p:nvPr/>
        </p:nvGrpSpPr>
        <p:grpSpPr>
          <a:xfrm>
            <a:off x="6816424" y="2122121"/>
            <a:ext cx="1826423" cy="3021376"/>
            <a:chOff x="-1" y="2439996"/>
            <a:chExt cx="1826423" cy="3021376"/>
          </a:xfrm>
        </p:grpSpPr>
        <p:pic>
          <p:nvPicPr>
            <p:cNvPr id="242" name="Google Shape;242;p33"/>
            <p:cNvPicPr preferRelativeResize="0"/>
            <p:nvPr/>
          </p:nvPicPr>
          <p:blipFill>
            <a:blip r:embed="rId3">
              <a:alphaModFix/>
            </a:blip>
            <a:stretch>
              <a:fillRect/>
            </a:stretch>
          </p:blipFill>
          <p:spPr>
            <a:xfrm>
              <a:off x="-1" y="3208425"/>
              <a:ext cx="1826423" cy="2018652"/>
            </a:xfrm>
            <a:prstGeom prst="rect">
              <a:avLst/>
            </a:prstGeom>
            <a:noFill/>
            <a:ln>
              <a:noFill/>
            </a:ln>
          </p:spPr>
        </p:pic>
        <p:pic>
          <p:nvPicPr>
            <p:cNvPr id="243" name="Google Shape;243;p33"/>
            <p:cNvPicPr preferRelativeResize="0"/>
            <p:nvPr/>
          </p:nvPicPr>
          <p:blipFill rotWithShape="1">
            <a:blip r:embed="rId4">
              <a:alphaModFix/>
            </a:blip>
            <a:srcRect l="-6217" t="15912" r="-6217" b="16433"/>
            <a:stretch/>
          </p:blipFill>
          <p:spPr>
            <a:xfrm rot="-5400000" flipH="1">
              <a:off x="-626055" y="3415334"/>
              <a:ext cx="3021376" cy="1070700"/>
            </a:xfrm>
            <a:prstGeom prst="rect">
              <a:avLst/>
            </a:prstGeom>
            <a:noFill/>
            <a:ln>
              <a:noFill/>
            </a:ln>
          </p:spPr>
        </p:pic>
      </p:grpSp>
      <p:cxnSp>
        <p:nvCxnSpPr>
          <p:cNvPr id="8" name="Google Shape;224;p31">
            <a:extLst>
              <a:ext uri="{FF2B5EF4-FFF2-40B4-BE49-F238E27FC236}">
                <a16:creationId xmlns:a16="http://schemas.microsoft.com/office/drawing/2014/main" id="{CE28F5E0-940C-BD7E-55A0-186738DC4D2A}"/>
              </a:ext>
            </a:extLst>
          </p:cNvPr>
          <p:cNvCxnSpPr/>
          <p:nvPr/>
        </p:nvCxnSpPr>
        <p:spPr>
          <a:xfrm>
            <a:off x="7200" y="1092325"/>
            <a:ext cx="9129600" cy="0"/>
          </a:xfrm>
          <a:prstGeom prst="straightConnector1">
            <a:avLst/>
          </a:prstGeom>
          <a:noFill/>
          <a:ln w="19050" cap="flat" cmpd="sng">
            <a:solidFill>
              <a:schemeClr val="dk1"/>
            </a:solidFill>
            <a:prstDash val="dot"/>
            <a:round/>
            <a:headEnd type="none" w="med" len="med"/>
            <a:tailEnd type="none" w="med" len="med"/>
          </a:ln>
        </p:spPr>
      </p:cxnSp>
      <p:sp>
        <p:nvSpPr>
          <p:cNvPr id="10" name="Google Shape;219;p31">
            <a:extLst>
              <a:ext uri="{FF2B5EF4-FFF2-40B4-BE49-F238E27FC236}">
                <a16:creationId xmlns:a16="http://schemas.microsoft.com/office/drawing/2014/main" id="{7F3FD9FA-335F-706A-51CC-D8A6BB11E9F0}"/>
              </a:ext>
            </a:extLst>
          </p:cNvPr>
          <p:cNvSpPr txBox="1">
            <a:spLocks noGrp="1"/>
          </p:cNvSpPr>
          <p:nvPr>
            <p:ph type="title"/>
          </p:nvPr>
        </p:nvSpPr>
        <p:spPr>
          <a:xfrm>
            <a:off x="603762" y="31399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rgbClr val="FFFFFF"/>
                </a:solidFill>
                <a:latin typeface="Saira"/>
                <a:ea typeface="Saira"/>
                <a:cs typeface="Saira"/>
                <a:sym typeface="Saira"/>
              </a:rPr>
              <a:t>EYE BLINK SENSOR </a:t>
            </a:r>
          </a:p>
        </p:txBody>
      </p:sp>
      <p:sp>
        <p:nvSpPr>
          <p:cNvPr id="13" name="TextBox 12">
            <a:extLst>
              <a:ext uri="{FF2B5EF4-FFF2-40B4-BE49-F238E27FC236}">
                <a16:creationId xmlns:a16="http://schemas.microsoft.com/office/drawing/2014/main" id="{6F2AA489-8492-B629-0632-BE8F2BB8E7C6}"/>
              </a:ext>
            </a:extLst>
          </p:cNvPr>
          <p:cNvSpPr txBox="1"/>
          <p:nvPr/>
        </p:nvSpPr>
        <p:spPr>
          <a:xfrm>
            <a:off x="790414" y="1536333"/>
            <a:ext cx="6375294" cy="2954655"/>
          </a:xfrm>
          <a:prstGeom prst="rect">
            <a:avLst/>
          </a:prstGeom>
          <a:noFill/>
        </p:spPr>
        <p:txBody>
          <a:bodyPr wrap="square" rtlCol="0">
            <a:spAutoFit/>
          </a:bodyPr>
          <a:lstStyle/>
          <a:p>
            <a:pPr algn="just"/>
            <a:r>
              <a:rPr lang="en-US" sz="1600" b="1" dirty="0">
                <a:solidFill>
                  <a:schemeClr val="tx1"/>
                </a:solidFill>
                <a:latin typeface="Saira" panose="020B0604020202020204" charset="0"/>
              </a:rPr>
              <a:t>COMPONENT: Eye blink sensor </a:t>
            </a:r>
          </a:p>
          <a:p>
            <a:pPr algn="just"/>
            <a:endParaRPr lang="en-US" sz="1600" b="1" dirty="0">
              <a:solidFill>
                <a:schemeClr val="tx1"/>
              </a:solidFill>
              <a:latin typeface="Saira" panose="020B0604020202020204" charset="0"/>
            </a:endParaRPr>
          </a:p>
          <a:p>
            <a:pPr marL="285750" lvl="8" indent="-285750" algn="just">
              <a:buClr>
                <a:schemeClr val="bg2"/>
              </a:buClr>
              <a:buFont typeface="Wingdings" panose="05000000000000000000" pitchFamily="2" charset="2"/>
              <a:buChar char="ü"/>
            </a:pPr>
            <a:r>
              <a:rPr lang="en-US" b="1" dirty="0">
                <a:solidFill>
                  <a:schemeClr val="tx1"/>
                </a:solidFill>
                <a:latin typeface="Saira" panose="020B0604020202020204" charset="0"/>
              </a:rPr>
              <a:t>MAIN FUNCTIONALITY</a:t>
            </a:r>
            <a:r>
              <a:rPr lang="en-US" dirty="0">
                <a:solidFill>
                  <a:schemeClr val="tx1"/>
                </a:solidFill>
                <a:latin typeface="Saira" panose="020B0604020202020204" charset="0"/>
              </a:rPr>
              <a:t>: The main functionality of an eye blink sensor is to detect the blinking of an eye and provide an output signal that can be used for various applications. The sensor typically uses infrared light to detect the movement of the eye and measures the changes in light intensity to determine when the eye is blinking. </a:t>
            </a:r>
          </a:p>
          <a:p>
            <a:pPr marL="285750" lvl="8" indent="-285750" algn="just">
              <a:buClr>
                <a:schemeClr val="bg2"/>
              </a:buClr>
              <a:buFont typeface="Wingdings" panose="05000000000000000000" pitchFamily="2" charset="2"/>
              <a:buChar char="ü"/>
            </a:pPr>
            <a:r>
              <a:rPr lang="en-US" b="1" dirty="0">
                <a:solidFill>
                  <a:schemeClr val="tx1"/>
                </a:solidFill>
                <a:latin typeface="Saira" panose="020B0604020202020204" charset="0"/>
              </a:rPr>
              <a:t>NEED OF THE COMPONENT IN THE PROJECT</a:t>
            </a:r>
            <a:r>
              <a:rPr lang="en-US" dirty="0">
                <a:solidFill>
                  <a:schemeClr val="tx1"/>
                </a:solidFill>
                <a:latin typeface="Saira" panose="020B0604020202020204" charset="0"/>
              </a:rPr>
              <a:t>: As we have discussed, one of the three areas on which our project is more inclined is the sleepy feeling of the driver. So, to detect if the driver is sleepy, we have decided to make use of eye blink sensor. </a:t>
            </a:r>
          </a:p>
          <a:p>
            <a:pPr marL="285750" lvl="8" indent="-285750" algn="just">
              <a:buClr>
                <a:schemeClr val="bg2"/>
              </a:buClr>
              <a:buFont typeface="Wingdings" panose="05000000000000000000" pitchFamily="2" charset="2"/>
              <a:buChar char="ü"/>
            </a:pPr>
            <a:r>
              <a:rPr lang="en-US" b="1" dirty="0">
                <a:solidFill>
                  <a:schemeClr val="tx1"/>
                </a:solidFill>
                <a:latin typeface="Saira" panose="020B0604020202020204" charset="0"/>
              </a:rPr>
              <a:t>APPLICATIONS OF IT IN REAL WORLD</a:t>
            </a:r>
            <a:r>
              <a:rPr lang="en-US" dirty="0">
                <a:solidFill>
                  <a:schemeClr val="tx1"/>
                </a:solidFill>
                <a:latin typeface="Saira" panose="020B0604020202020204" charset="0"/>
              </a:rPr>
              <a:t>: Virtual Reality, Medical Diagnostics, Human-Computer Interaction </a:t>
            </a:r>
            <a:endParaRPr lang="en-IN" dirty="0">
              <a:solidFill>
                <a:schemeClr val="tx1"/>
              </a:solidFill>
              <a:latin typeface="Saira" panose="020B060402020202020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18" name="Google Shape;218;p31"/>
          <p:cNvSpPr txBox="1">
            <a:spLocks noGrp="1"/>
          </p:cNvSpPr>
          <p:nvPr>
            <p:ph type="subTitle" idx="8"/>
          </p:nvPr>
        </p:nvSpPr>
        <p:spPr>
          <a:xfrm>
            <a:off x="991891" y="1456845"/>
            <a:ext cx="7260955" cy="30873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600" b="1" dirty="0"/>
              <a:t>COMPONENT: TEMPERATURE SENSOR </a:t>
            </a:r>
          </a:p>
          <a:p>
            <a:pPr marL="0" lvl="0" indent="0" algn="just" rtl="0">
              <a:spcBef>
                <a:spcPts val="0"/>
              </a:spcBef>
              <a:spcAft>
                <a:spcPts val="0"/>
              </a:spcAft>
              <a:buNone/>
            </a:pPr>
            <a:endParaRPr lang="en-US" sz="1600" b="1" dirty="0"/>
          </a:p>
          <a:p>
            <a:pPr marL="742950" lvl="1" indent="-285750" algn="just">
              <a:buFont typeface="Wingdings" panose="05000000000000000000" pitchFamily="2" charset="2"/>
              <a:buChar char="ü"/>
            </a:pPr>
            <a:r>
              <a:rPr lang="en-US" b="1" dirty="0"/>
              <a:t>MAIN FUNCTIONALITY: </a:t>
            </a:r>
            <a:r>
              <a:rPr lang="en-US" dirty="0"/>
              <a:t>The main functionality of a temperature sensor is to measure the temperature of a specific object or environment and provide an output signal that corresponds to that temperature.</a:t>
            </a:r>
          </a:p>
          <a:p>
            <a:pPr marL="742950" lvl="1" indent="-285750" algn="just">
              <a:buFont typeface="Wingdings" panose="05000000000000000000" pitchFamily="2" charset="2"/>
              <a:buChar char="ü"/>
            </a:pPr>
            <a:r>
              <a:rPr lang="en-US" dirty="0"/>
              <a:t> </a:t>
            </a:r>
            <a:r>
              <a:rPr lang="en-US" b="1" dirty="0"/>
              <a:t>NEED OF THE COMPONENT IN THE PROJECT: </a:t>
            </a:r>
            <a:r>
              <a:rPr lang="en-US" dirty="0"/>
              <a:t>As we have discussed, one of the three areas on which our project is more inclined is the overspeed of the driver. So, to detect if the driver is driving with high speed, we have decided to make use of temperature sensor. It detects if the engine is over heated due to the over speed. </a:t>
            </a:r>
          </a:p>
          <a:p>
            <a:pPr marL="742950" lvl="1" indent="-285750" algn="just">
              <a:buFont typeface="Wingdings" panose="05000000000000000000" pitchFamily="2" charset="2"/>
              <a:buChar char="ü"/>
            </a:pPr>
            <a:r>
              <a:rPr lang="en-US" b="1" dirty="0"/>
              <a:t>APPLICATIONS OF IT IN REAL WORLD: </a:t>
            </a:r>
            <a:r>
              <a:rPr lang="en-US" dirty="0"/>
              <a:t>Medical devices, Food industry, Aerospace industry </a:t>
            </a:r>
            <a:endParaRPr dirty="0"/>
          </a:p>
        </p:txBody>
      </p:sp>
      <p:sp>
        <p:nvSpPr>
          <p:cNvPr id="219" name="Google Shape;219;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600" b="1" dirty="0"/>
              <a:t>TEMPERATURE SENSOR </a:t>
            </a:r>
          </a:p>
        </p:txBody>
      </p:sp>
      <p:cxnSp>
        <p:nvCxnSpPr>
          <p:cNvPr id="224" name="Google Shape;224;p31"/>
          <p:cNvCxnSpPr/>
          <p:nvPr/>
        </p:nvCxnSpPr>
        <p:spPr>
          <a:xfrm>
            <a:off x="7200" y="1092325"/>
            <a:ext cx="9129600" cy="0"/>
          </a:xfrm>
          <a:prstGeom prst="straightConnector1">
            <a:avLst/>
          </a:prstGeom>
          <a:noFill/>
          <a:ln w="19050" cap="flat" cmpd="sng">
            <a:solidFill>
              <a:schemeClr val="dk1"/>
            </a:solidFill>
            <a:prstDash val="dot"/>
            <a:round/>
            <a:headEnd type="none" w="med" len="med"/>
            <a:tailEnd type="none" w="med" len="med"/>
          </a:ln>
        </p:spPr>
      </p:cxnSp>
    </p:spTree>
    <p:extLst>
      <p:ext uri="{BB962C8B-B14F-4D97-AF65-F5344CB8AC3E}">
        <p14:creationId xmlns:p14="http://schemas.microsoft.com/office/powerpoint/2010/main" val="3327609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grpSp>
        <p:nvGrpSpPr>
          <p:cNvPr id="229" name="Google Shape;229;p32"/>
          <p:cNvGrpSpPr/>
          <p:nvPr/>
        </p:nvGrpSpPr>
        <p:grpSpPr>
          <a:xfrm>
            <a:off x="-1" y="2439996"/>
            <a:ext cx="1826423" cy="3021376"/>
            <a:chOff x="-1" y="2439996"/>
            <a:chExt cx="1826423" cy="3021376"/>
          </a:xfrm>
        </p:grpSpPr>
        <p:pic>
          <p:nvPicPr>
            <p:cNvPr id="230" name="Google Shape;230;p32"/>
            <p:cNvPicPr preferRelativeResize="0"/>
            <p:nvPr/>
          </p:nvPicPr>
          <p:blipFill>
            <a:blip r:embed="rId3">
              <a:alphaModFix/>
            </a:blip>
            <a:stretch>
              <a:fillRect/>
            </a:stretch>
          </p:blipFill>
          <p:spPr>
            <a:xfrm>
              <a:off x="-1" y="3208425"/>
              <a:ext cx="1826423" cy="2018652"/>
            </a:xfrm>
            <a:prstGeom prst="rect">
              <a:avLst/>
            </a:prstGeom>
            <a:noFill/>
            <a:ln>
              <a:noFill/>
            </a:ln>
          </p:spPr>
        </p:pic>
        <p:pic>
          <p:nvPicPr>
            <p:cNvPr id="231" name="Google Shape;231;p32"/>
            <p:cNvPicPr preferRelativeResize="0"/>
            <p:nvPr/>
          </p:nvPicPr>
          <p:blipFill rotWithShape="1">
            <a:blip r:embed="rId4">
              <a:alphaModFix/>
            </a:blip>
            <a:srcRect l="-6217" t="15912" r="-6217" b="16433"/>
            <a:stretch/>
          </p:blipFill>
          <p:spPr>
            <a:xfrm rot="-5400000" flipH="1">
              <a:off x="-626055" y="3415334"/>
              <a:ext cx="3021376" cy="1070700"/>
            </a:xfrm>
            <a:prstGeom prst="rect">
              <a:avLst/>
            </a:prstGeom>
            <a:noFill/>
            <a:ln>
              <a:noFill/>
            </a:ln>
          </p:spPr>
        </p:pic>
      </p:grpSp>
      <p:sp>
        <p:nvSpPr>
          <p:cNvPr id="232" name="Google Shape;232;p32"/>
          <p:cNvSpPr txBox="1">
            <a:spLocks noGrp="1"/>
          </p:cNvSpPr>
          <p:nvPr>
            <p:ph type="title"/>
          </p:nvPr>
        </p:nvSpPr>
        <p:spPr>
          <a:xfrm>
            <a:off x="2043409" y="413257"/>
            <a:ext cx="48867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800" b="1" dirty="0"/>
              <a:t>RESISTOR</a:t>
            </a:r>
            <a:endParaRPr lang="en-US" dirty="0"/>
          </a:p>
        </p:txBody>
      </p:sp>
      <p:sp>
        <p:nvSpPr>
          <p:cNvPr id="233" name="Google Shape;233;p32"/>
          <p:cNvSpPr txBox="1">
            <a:spLocks noGrp="1"/>
          </p:cNvSpPr>
          <p:nvPr>
            <p:ph type="subTitle" idx="1"/>
          </p:nvPr>
        </p:nvSpPr>
        <p:spPr>
          <a:xfrm>
            <a:off x="1826422" y="1611826"/>
            <a:ext cx="6565909" cy="2905927"/>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600" b="1" dirty="0"/>
              <a:t>COMPONENT: Resistor </a:t>
            </a:r>
          </a:p>
          <a:p>
            <a:pPr marL="0" lvl="0" indent="0" algn="just" rtl="0">
              <a:spcBef>
                <a:spcPts val="0"/>
              </a:spcBef>
              <a:spcAft>
                <a:spcPts val="0"/>
              </a:spcAft>
              <a:buNone/>
            </a:pPr>
            <a:endParaRPr lang="en-US" sz="1600" b="1" dirty="0"/>
          </a:p>
          <a:p>
            <a:pPr marL="742950" lvl="1" indent="-285750" algn="just">
              <a:buFont typeface="Wingdings" panose="05000000000000000000" pitchFamily="2" charset="2"/>
              <a:buChar char="ü"/>
            </a:pPr>
            <a:r>
              <a:rPr lang="en-US" b="1" dirty="0"/>
              <a:t>MAIN FUNCTIONALITY: </a:t>
            </a:r>
            <a:r>
              <a:rPr lang="en-US" dirty="0"/>
              <a:t>The main functionality of a resistor is to limit the amount of current that flows through a circuit. This is important because in many electronic circuits, the components are designed to operate within a specific range of currents. If the current is too high, it can damage the components or cause the circuit to malfunction. </a:t>
            </a:r>
          </a:p>
          <a:p>
            <a:pPr marL="742950" lvl="1" indent="-285750" algn="just">
              <a:buFont typeface="Wingdings" panose="05000000000000000000" pitchFamily="2" charset="2"/>
              <a:buChar char="ü"/>
            </a:pPr>
            <a:r>
              <a:rPr lang="en-US" b="1" dirty="0"/>
              <a:t>NEED OF THE COMPONENT IN THE PROJECT: </a:t>
            </a:r>
            <a:r>
              <a:rPr lang="en-US" dirty="0"/>
              <a:t>the use of a resistor in a mishap prevention system is to ensure accurate and reliable sensing, while protecting the system components from damage. </a:t>
            </a:r>
          </a:p>
          <a:p>
            <a:pPr marL="742950" lvl="1" indent="-285750" algn="just">
              <a:buFont typeface="Wingdings" panose="05000000000000000000" pitchFamily="2" charset="2"/>
              <a:buChar char="ü"/>
            </a:pPr>
            <a:r>
              <a:rPr lang="en-US" b="1" dirty="0"/>
              <a:t>APPLICATIONS OF IT IN REAL WORLD: </a:t>
            </a:r>
            <a:r>
              <a:rPr lang="en-US" dirty="0" err="1"/>
              <a:t>Electronics,Lighting,Power</a:t>
            </a:r>
            <a:r>
              <a:rPr lang="en-US" dirty="0"/>
              <a:t> distribution. </a:t>
            </a:r>
            <a:endParaRPr dirty="0"/>
          </a:p>
        </p:txBody>
      </p:sp>
      <p:cxnSp>
        <p:nvCxnSpPr>
          <p:cNvPr id="2" name="Google Shape;224;p31">
            <a:extLst>
              <a:ext uri="{FF2B5EF4-FFF2-40B4-BE49-F238E27FC236}">
                <a16:creationId xmlns:a16="http://schemas.microsoft.com/office/drawing/2014/main" id="{6D4C8AED-2DF3-5C38-4A7E-997F3CB00BE3}"/>
              </a:ext>
            </a:extLst>
          </p:cNvPr>
          <p:cNvCxnSpPr/>
          <p:nvPr/>
        </p:nvCxnSpPr>
        <p:spPr>
          <a:xfrm>
            <a:off x="7200" y="1255057"/>
            <a:ext cx="9129600" cy="0"/>
          </a:xfrm>
          <a:prstGeom prst="straightConnector1">
            <a:avLst/>
          </a:prstGeom>
          <a:noFill/>
          <a:ln w="19050" cap="flat" cmpd="sng">
            <a:solidFill>
              <a:schemeClr val="dk1"/>
            </a:solidFill>
            <a:prstDash val="dot"/>
            <a:round/>
            <a:headEnd type="none" w="med" len="med"/>
            <a:tailEnd type="none" w="med" len="med"/>
          </a:ln>
        </p:spPr>
      </p:cxnSp>
    </p:spTree>
    <p:extLst>
      <p:ext uri="{BB962C8B-B14F-4D97-AF65-F5344CB8AC3E}">
        <p14:creationId xmlns:p14="http://schemas.microsoft.com/office/powerpoint/2010/main" val="2117626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1"/>
          <p:cNvSpPr txBox="1">
            <a:spLocks noGrp="1"/>
          </p:cNvSpPr>
          <p:nvPr>
            <p:ph type="subTitle" idx="9"/>
          </p:nvPr>
        </p:nvSpPr>
        <p:spPr>
          <a:xfrm>
            <a:off x="2514650" y="1381435"/>
            <a:ext cx="5505723" cy="448200"/>
          </a:xfrm>
          <a:prstGeom prst="rect">
            <a:avLst/>
          </a:prstGeom>
        </p:spPr>
        <p:txBody>
          <a:bodyPr spcFirstLastPara="1" wrap="square" lIns="91425" tIns="91425" rIns="91425" bIns="64000" anchor="b" anchorCtr="0">
            <a:noAutofit/>
          </a:bodyPr>
          <a:lstStyle/>
          <a:p>
            <a:pPr marL="0" lvl="0" indent="0" algn="ctr" rtl="0">
              <a:spcBef>
                <a:spcPts val="0"/>
              </a:spcBef>
              <a:spcAft>
                <a:spcPts val="0"/>
              </a:spcAft>
              <a:buNone/>
            </a:pPr>
            <a:r>
              <a:rPr lang="en" dirty="0"/>
              <a:t>Gandla Pravallika – 20BCE1277 (6</a:t>
            </a:r>
            <a:r>
              <a:rPr lang="en" baseline="30000" dirty="0"/>
              <a:t>TH</a:t>
            </a:r>
            <a:r>
              <a:rPr lang="en" dirty="0"/>
              <a:t> SEM 3</a:t>
            </a:r>
            <a:r>
              <a:rPr lang="en" baseline="30000" dirty="0"/>
              <a:t>RD</a:t>
            </a:r>
            <a:r>
              <a:rPr lang="en" dirty="0"/>
              <a:t> YEAR)</a:t>
            </a:r>
            <a:endParaRPr dirty="0"/>
          </a:p>
        </p:txBody>
      </p:sp>
      <p:sp>
        <p:nvSpPr>
          <p:cNvPr id="209" name="Google Shape;209;p31"/>
          <p:cNvSpPr txBox="1">
            <a:spLocks noGrp="1"/>
          </p:cNvSpPr>
          <p:nvPr>
            <p:ph type="subTitle" idx="13"/>
          </p:nvPr>
        </p:nvSpPr>
        <p:spPr>
          <a:xfrm>
            <a:off x="2543432" y="2126349"/>
            <a:ext cx="6127869" cy="447600"/>
          </a:xfrm>
          <a:prstGeom prst="rect">
            <a:avLst/>
          </a:prstGeom>
        </p:spPr>
        <p:txBody>
          <a:bodyPr spcFirstLastPara="1" wrap="square" lIns="91425" tIns="91425" rIns="91425" bIns="64000" anchor="b" anchorCtr="0">
            <a:noAutofit/>
          </a:bodyPr>
          <a:lstStyle/>
          <a:p>
            <a:pPr marL="0" lvl="0" indent="0" algn="ctr" rtl="0">
              <a:spcBef>
                <a:spcPts val="0"/>
              </a:spcBef>
              <a:spcAft>
                <a:spcPts val="0"/>
              </a:spcAft>
              <a:buNone/>
            </a:pPr>
            <a:r>
              <a:rPr lang="en" dirty="0"/>
              <a:t>Katasani Durga Pravalika – 20BCE1427 (6</a:t>
            </a:r>
            <a:r>
              <a:rPr lang="en" baseline="30000" dirty="0"/>
              <a:t>TH</a:t>
            </a:r>
            <a:r>
              <a:rPr lang="en" dirty="0"/>
              <a:t> SEM 3</a:t>
            </a:r>
            <a:r>
              <a:rPr lang="en" baseline="30000" dirty="0"/>
              <a:t>RD</a:t>
            </a:r>
            <a:r>
              <a:rPr lang="en" dirty="0"/>
              <a:t> YEAR)</a:t>
            </a:r>
            <a:endParaRPr dirty="0"/>
          </a:p>
        </p:txBody>
      </p:sp>
      <p:sp>
        <p:nvSpPr>
          <p:cNvPr id="210" name="Google Shape;210;p31"/>
          <p:cNvSpPr txBox="1">
            <a:spLocks noGrp="1"/>
          </p:cNvSpPr>
          <p:nvPr>
            <p:ph type="subTitle" idx="14"/>
          </p:nvPr>
        </p:nvSpPr>
        <p:spPr>
          <a:xfrm>
            <a:off x="2543432" y="3737121"/>
            <a:ext cx="5197971" cy="448200"/>
          </a:xfrm>
          <a:prstGeom prst="rect">
            <a:avLst/>
          </a:prstGeom>
        </p:spPr>
        <p:txBody>
          <a:bodyPr spcFirstLastPara="1" wrap="square" lIns="91425" tIns="91425" rIns="91425" bIns="64000" anchor="b" anchorCtr="0">
            <a:noAutofit/>
          </a:bodyPr>
          <a:lstStyle/>
          <a:p>
            <a:pPr marL="0" lvl="0" indent="0" algn="ctr" rtl="0">
              <a:spcBef>
                <a:spcPts val="0"/>
              </a:spcBef>
              <a:spcAft>
                <a:spcPts val="0"/>
              </a:spcAft>
              <a:buNone/>
            </a:pPr>
            <a:r>
              <a:rPr lang="en" dirty="0"/>
              <a:t>Kovi Yasaswini – 20BCE1470 (6</a:t>
            </a:r>
            <a:r>
              <a:rPr lang="en" baseline="30000" dirty="0"/>
              <a:t>TH</a:t>
            </a:r>
            <a:r>
              <a:rPr lang="en" dirty="0"/>
              <a:t> SEM 3</a:t>
            </a:r>
            <a:r>
              <a:rPr lang="en" baseline="30000" dirty="0"/>
              <a:t>RD</a:t>
            </a:r>
            <a:r>
              <a:rPr lang="en" dirty="0"/>
              <a:t> YEAR)</a:t>
            </a:r>
            <a:endParaRPr dirty="0"/>
          </a:p>
        </p:txBody>
      </p:sp>
      <p:sp>
        <p:nvSpPr>
          <p:cNvPr id="212" name="Google Shape;212;p31"/>
          <p:cNvSpPr txBox="1">
            <a:spLocks noGrp="1"/>
          </p:cNvSpPr>
          <p:nvPr>
            <p:ph type="title" idx="2"/>
          </p:nvPr>
        </p:nvSpPr>
        <p:spPr>
          <a:xfrm>
            <a:off x="1584675" y="1361585"/>
            <a:ext cx="597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3" name="Google Shape;213;p31"/>
          <p:cNvSpPr txBox="1">
            <a:spLocks noGrp="1"/>
          </p:cNvSpPr>
          <p:nvPr>
            <p:ph type="title" idx="3"/>
          </p:nvPr>
        </p:nvSpPr>
        <p:spPr>
          <a:xfrm>
            <a:off x="1584675" y="2096468"/>
            <a:ext cx="597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15" name="Google Shape;215;p31"/>
          <p:cNvSpPr txBox="1">
            <a:spLocks noGrp="1"/>
          </p:cNvSpPr>
          <p:nvPr>
            <p:ph type="title" idx="5"/>
          </p:nvPr>
        </p:nvSpPr>
        <p:spPr>
          <a:xfrm>
            <a:off x="1598294" y="3664521"/>
            <a:ext cx="597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19" name="Google Shape;219;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TEAM MEMBERS</a:t>
            </a:r>
            <a:endParaRPr dirty="0"/>
          </a:p>
        </p:txBody>
      </p:sp>
      <p:sp>
        <p:nvSpPr>
          <p:cNvPr id="221" name="Google Shape;221;p31"/>
          <p:cNvSpPr txBox="1">
            <a:spLocks noGrp="1"/>
          </p:cNvSpPr>
          <p:nvPr>
            <p:ph type="title" idx="16"/>
          </p:nvPr>
        </p:nvSpPr>
        <p:spPr>
          <a:xfrm>
            <a:off x="1598294" y="2860755"/>
            <a:ext cx="597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23" name="Google Shape;223;p31"/>
          <p:cNvSpPr txBox="1">
            <a:spLocks noGrp="1"/>
          </p:cNvSpPr>
          <p:nvPr>
            <p:ph type="subTitle" idx="18"/>
          </p:nvPr>
        </p:nvSpPr>
        <p:spPr>
          <a:xfrm>
            <a:off x="2543432" y="2911911"/>
            <a:ext cx="5880568" cy="447600"/>
          </a:xfrm>
          <a:prstGeom prst="rect">
            <a:avLst/>
          </a:prstGeom>
        </p:spPr>
        <p:txBody>
          <a:bodyPr spcFirstLastPara="1" wrap="square" lIns="91425" tIns="91425" rIns="91425" bIns="64000" anchor="b" anchorCtr="0">
            <a:noAutofit/>
          </a:bodyPr>
          <a:lstStyle/>
          <a:p>
            <a:pPr marL="0" lvl="0" indent="0" algn="ctr" rtl="0">
              <a:spcBef>
                <a:spcPts val="0"/>
              </a:spcBef>
              <a:spcAft>
                <a:spcPts val="0"/>
              </a:spcAft>
              <a:buNone/>
            </a:pPr>
            <a:r>
              <a:rPr lang="en" dirty="0"/>
              <a:t>Raparla Puja Sri Pavani – 20BCE1587 (6</a:t>
            </a:r>
            <a:r>
              <a:rPr lang="en" baseline="30000" dirty="0"/>
              <a:t>TH</a:t>
            </a:r>
            <a:r>
              <a:rPr lang="en" dirty="0"/>
              <a:t> SEM 3</a:t>
            </a:r>
            <a:r>
              <a:rPr lang="en" baseline="30000" dirty="0"/>
              <a:t>RD</a:t>
            </a:r>
            <a:r>
              <a:rPr lang="en" dirty="0"/>
              <a:t> YEAR)</a:t>
            </a:r>
            <a:endParaRPr dirty="0"/>
          </a:p>
        </p:txBody>
      </p:sp>
      <p:cxnSp>
        <p:nvCxnSpPr>
          <p:cNvPr id="224" name="Google Shape;224;p31"/>
          <p:cNvCxnSpPr/>
          <p:nvPr/>
        </p:nvCxnSpPr>
        <p:spPr>
          <a:xfrm>
            <a:off x="7200" y="1092325"/>
            <a:ext cx="9129600" cy="0"/>
          </a:xfrm>
          <a:prstGeom prst="straightConnector1">
            <a:avLst/>
          </a:prstGeom>
          <a:noFill/>
          <a:ln w="19050" cap="flat" cmpd="sng">
            <a:solidFill>
              <a:schemeClr val="dk1"/>
            </a:solidFill>
            <a:prstDash val="dot"/>
            <a:round/>
            <a:headEnd type="none" w="med" len="med"/>
            <a:tailEnd type="none" w="med" len="med"/>
          </a:ln>
        </p:spPr>
      </p:cxnSp>
    </p:spTree>
    <p:extLst>
      <p:ext uri="{BB962C8B-B14F-4D97-AF65-F5344CB8AC3E}">
        <p14:creationId xmlns:p14="http://schemas.microsoft.com/office/powerpoint/2010/main" val="637716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18" name="Google Shape;218;p31"/>
          <p:cNvSpPr txBox="1">
            <a:spLocks noGrp="1"/>
          </p:cNvSpPr>
          <p:nvPr>
            <p:ph type="subTitle" idx="8"/>
          </p:nvPr>
        </p:nvSpPr>
        <p:spPr>
          <a:xfrm>
            <a:off x="1100380" y="1456845"/>
            <a:ext cx="7152466" cy="30873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600" b="1" dirty="0"/>
              <a:t>COMPONENT: Dc motor </a:t>
            </a:r>
          </a:p>
          <a:p>
            <a:pPr marL="0" lvl="0" indent="0" algn="just" rtl="0">
              <a:spcBef>
                <a:spcPts val="0"/>
              </a:spcBef>
              <a:spcAft>
                <a:spcPts val="0"/>
              </a:spcAft>
              <a:buNone/>
            </a:pPr>
            <a:endParaRPr lang="en-US" b="1" dirty="0"/>
          </a:p>
          <a:p>
            <a:pPr marL="742950" lvl="1" indent="-285750" algn="just">
              <a:buFont typeface="Wingdings" panose="05000000000000000000" pitchFamily="2" charset="2"/>
              <a:buChar char="ü"/>
            </a:pPr>
            <a:r>
              <a:rPr lang="en-US" b="1" dirty="0"/>
              <a:t>MAIN FUNCTIONALITY: </a:t>
            </a:r>
            <a:r>
              <a:rPr lang="en-US" dirty="0"/>
              <a:t>A DC motor consists of a rotor, which is a rotating part, and a stator, which is the stationary part of the motor. The main functionality of a DC motor is to convert electrical energy into mechanical energy. It achieves this by utilizing the interaction between magnetic fields to generate rotational motion. </a:t>
            </a:r>
          </a:p>
          <a:p>
            <a:pPr marL="742950" lvl="1" indent="-285750" algn="just">
              <a:buFont typeface="Wingdings" panose="05000000000000000000" pitchFamily="2" charset="2"/>
              <a:buChar char="ü"/>
            </a:pPr>
            <a:r>
              <a:rPr lang="en-US" b="1" dirty="0"/>
              <a:t>NEED OF THE COMPONENT IN THE PROJECT: </a:t>
            </a:r>
            <a:r>
              <a:rPr lang="en-US" dirty="0"/>
              <a:t>To demonstrate the project dc motor can be used as engine. </a:t>
            </a:r>
          </a:p>
          <a:p>
            <a:pPr marL="742950" lvl="1" indent="-285750" algn="just">
              <a:buFont typeface="Wingdings" panose="05000000000000000000" pitchFamily="2" charset="2"/>
              <a:buChar char="ü"/>
            </a:pPr>
            <a:r>
              <a:rPr lang="en-US" b="1" dirty="0"/>
              <a:t>APPLICATIONS OF IT IN REAL WORLD: </a:t>
            </a:r>
            <a:r>
              <a:rPr lang="en-US" dirty="0"/>
              <a:t>Automotive, Robotics, Industrial machinery </a:t>
            </a:r>
            <a:r>
              <a:rPr lang="en" dirty="0"/>
              <a:t>of the section here</a:t>
            </a:r>
            <a:endParaRPr dirty="0"/>
          </a:p>
        </p:txBody>
      </p:sp>
      <p:sp>
        <p:nvSpPr>
          <p:cNvPr id="219" name="Google Shape;219;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1" dirty="0"/>
              <a:t>DC MOTOR </a:t>
            </a:r>
          </a:p>
        </p:txBody>
      </p:sp>
      <p:cxnSp>
        <p:nvCxnSpPr>
          <p:cNvPr id="224" name="Google Shape;224;p31"/>
          <p:cNvCxnSpPr/>
          <p:nvPr/>
        </p:nvCxnSpPr>
        <p:spPr>
          <a:xfrm>
            <a:off x="7200" y="1092325"/>
            <a:ext cx="9129600" cy="0"/>
          </a:xfrm>
          <a:prstGeom prst="straightConnector1">
            <a:avLst/>
          </a:prstGeom>
          <a:noFill/>
          <a:ln w="19050" cap="flat" cmpd="sng">
            <a:solidFill>
              <a:schemeClr val="dk1"/>
            </a:solidFill>
            <a:prstDash val="dot"/>
            <a:round/>
            <a:headEnd type="none" w="med" len="med"/>
            <a:tailEnd type="none" w="med" len="med"/>
          </a:ln>
        </p:spPr>
      </p:cxnSp>
    </p:spTree>
    <p:extLst>
      <p:ext uri="{BB962C8B-B14F-4D97-AF65-F5344CB8AC3E}">
        <p14:creationId xmlns:p14="http://schemas.microsoft.com/office/powerpoint/2010/main" val="5541204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grpSp>
        <p:nvGrpSpPr>
          <p:cNvPr id="229" name="Google Shape;229;p32"/>
          <p:cNvGrpSpPr/>
          <p:nvPr/>
        </p:nvGrpSpPr>
        <p:grpSpPr>
          <a:xfrm>
            <a:off x="-1" y="2439996"/>
            <a:ext cx="1826423" cy="3021376"/>
            <a:chOff x="-1" y="2439996"/>
            <a:chExt cx="1826423" cy="3021376"/>
          </a:xfrm>
        </p:grpSpPr>
        <p:pic>
          <p:nvPicPr>
            <p:cNvPr id="230" name="Google Shape;230;p32"/>
            <p:cNvPicPr preferRelativeResize="0"/>
            <p:nvPr/>
          </p:nvPicPr>
          <p:blipFill>
            <a:blip r:embed="rId3">
              <a:alphaModFix/>
            </a:blip>
            <a:stretch>
              <a:fillRect/>
            </a:stretch>
          </p:blipFill>
          <p:spPr>
            <a:xfrm>
              <a:off x="-1" y="3208425"/>
              <a:ext cx="1826423" cy="2018652"/>
            </a:xfrm>
            <a:prstGeom prst="rect">
              <a:avLst/>
            </a:prstGeom>
            <a:noFill/>
            <a:ln>
              <a:noFill/>
            </a:ln>
          </p:spPr>
        </p:pic>
        <p:pic>
          <p:nvPicPr>
            <p:cNvPr id="231" name="Google Shape;231;p32"/>
            <p:cNvPicPr preferRelativeResize="0"/>
            <p:nvPr/>
          </p:nvPicPr>
          <p:blipFill rotWithShape="1">
            <a:blip r:embed="rId4">
              <a:alphaModFix/>
            </a:blip>
            <a:srcRect l="-6217" t="15912" r="-6217" b="16433"/>
            <a:stretch/>
          </p:blipFill>
          <p:spPr>
            <a:xfrm rot="-5400000" flipH="1">
              <a:off x="-626055" y="3415334"/>
              <a:ext cx="3021376" cy="1070700"/>
            </a:xfrm>
            <a:prstGeom prst="rect">
              <a:avLst/>
            </a:prstGeom>
            <a:noFill/>
            <a:ln>
              <a:noFill/>
            </a:ln>
          </p:spPr>
        </p:pic>
      </p:grpSp>
      <p:sp>
        <p:nvSpPr>
          <p:cNvPr id="232" name="Google Shape;232;p32"/>
          <p:cNvSpPr txBox="1">
            <a:spLocks noGrp="1"/>
          </p:cNvSpPr>
          <p:nvPr>
            <p:ph type="title"/>
          </p:nvPr>
        </p:nvSpPr>
        <p:spPr>
          <a:xfrm>
            <a:off x="2043409" y="413257"/>
            <a:ext cx="48867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800" b="1" dirty="0"/>
              <a:t>BUZZER</a:t>
            </a:r>
            <a:endParaRPr lang="en-US" dirty="0"/>
          </a:p>
        </p:txBody>
      </p:sp>
      <p:sp>
        <p:nvSpPr>
          <p:cNvPr id="233" name="Google Shape;233;p32"/>
          <p:cNvSpPr txBox="1">
            <a:spLocks noGrp="1"/>
          </p:cNvSpPr>
          <p:nvPr>
            <p:ph type="subTitle" idx="1"/>
          </p:nvPr>
        </p:nvSpPr>
        <p:spPr>
          <a:xfrm>
            <a:off x="1826423" y="1759059"/>
            <a:ext cx="6170702" cy="23247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t>COMPONENT: Buzzer </a:t>
            </a:r>
          </a:p>
          <a:p>
            <a:pPr marL="0" lvl="0" indent="0" algn="l" rtl="0">
              <a:spcBef>
                <a:spcPts val="0"/>
              </a:spcBef>
              <a:spcAft>
                <a:spcPts val="0"/>
              </a:spcAft>
              <a:buNone/>
            </a:pPr>
            <a:endParaRPr lang="en-US" sz="1600" b="1" dirty="0"/>
          </a:p>
          <a:p>
            <a:pPr marL="742950" lvl="1" indent="-285750" algn="l">
              <a:buFont typeface="Wingdings" panose="05000000000000000000" pitchFamily="2" charset="2"/>
              <a:buChar char="ü"/>
            </a:pPr>
            <a:r>
              <a:rPr lang="en-US" b="1" dirty="0"/>
              <a:t>MAIN FUNCTIONALITY: </a:t>
            </a:r>
            <a:r>
              <a:rPr lang="en-US" dirty="0"/>
              <a:t>A buzzer or beeper is an audio signaling device, which may be mechanical, electromechanical, or piezoelectric. </a:t>
            </a:r>
          </a:p>
          <a:p>
            <a:pPr marL="742950" lvl="1" indent="-285750" algn="l">
              <a:buFont typeface="Wingdings" panose="05000000000000000000" pitchFamily="2" charset="2"/>
              <a:buChar char="ü"/>
            </a:pPr>
            <a:r>
              <a:rPr lang="en-US" b="1" dirty="0"/>
              <a:t>NEED OF THE COMPONENT IN THE PROJECT: </a:t>
            </a:r>
            <a:r>
              <a:rPr lang="en-US" dirty="0"/>
              <a:t>To alert the user buzzer is used. </a:t>
            </a:r>
          </a:p>
          <a:p>
            <a:pPr marL="742950" lvl="1" indent="-285750" algn="l">
              <a:buFont typeface="Wingdings" panose="05000000000000000000" pitchFamily="2" charset="2"/>
              <a:buChar char="ü"/>
            </a:pPr>
            <a:r>
              <a:rPr lang="en-US" b="1" dirty="0"/>
              <a:t>APPLICATIONS OF IT IN REAL WORLD: </a:t>
            </a:r>
            <a:r>
              <a:rPr lang="en-US" dirty="0" err="1"/>
              <a:t>Alaram</a:t>
            </a:r>
            <a:r>
              <a:rPr lang="en-US" dirty="0"/>
              <a:t> devices, timers</a:t>
            </a:r>
            <a:endParaRPr dirty="0"/>
          </a:p>
        </p:txBody>
      </p:sp>
      <p:cxnSp>
        <p:nvCxnSpPr>
          <p:cNvPr id="2" name="Google Shape;224;p31">
            <a:extLst>
              <a:ext uri="{FF2B5EF4-FFF2-40B4-BE49-F238E27FC236}">
                <a16:creationId xmlns:a16="http://schemas.microsoft.com/office/drawing/2014/main" id="{6D4C8AED-2DF3-5C38-4A7E-997F3CB00BE3}"/>
              </a:ext>
            </a:extLst>
          </p:cNvPr>
          <p:cNvCxnSpPr/>
          <p:nvPr/>
        </p:nvCxnSpPr>
        <p:spPr>
          <a:xfrm>
            <a:off x="7200" y="1255057"/>
            <a:ext cx="9129600" cy="0"/>
          </a:xfrm>
          <a:prstGeom prst="straightConnector1">
            <a:avLst/>
          </a:prstGeom>
          <a:noFill/>
          <a:ln w="19050" cap="flat" cmpd="sng">
            <a:solidFill>
              <a:schemeClr val="dk1"/>
            </a:solidFill>
            <a:prstDash val="dot"/>
            <a:round/>
            <a:headEnd type="none" w="med" len="med"/>
            <a:tailEnd type="none" w="med" len="med"/>
          </a:ln>
        </p:spPr>
      </p:cxnSp>
    </p:spTree>
    <p:extLst>
      <p:ext uri="{BB962C8B-B14F-4D97-AF65-F5344CB8AC3E}">
        <p14:creationId xmlns:p14="http://schemas.microsoft.com/office/powerpoint/2010/main" val="3128533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cxnSp>
        <p:nvCxnSpPr>
          <p:cNvPr id="8" name="Google Shape;224;p31">
            <a:extLst>
              <a:ext uri="{FF2B5EF4-FFF2-40B4-BE49-F238E27FC236}">
                <a16:creationId xmlns:a16="http://schemas.microsoft.com/office/drawing/2014/main" id="{CE28F5E0-940C-BD7E-55A0-186738DC4D2A}"/>
              </a:ext>
            </a:extLst>
          </p:cNvPr>
          <p:cNvCxnSpPr/>
          <p:nvPr/>
        </p:nvCxnSpPr>
        <p:spPr>
          <a:xfrm>
            <a:off x="7200" y="1092325"/>
            <a:ext cx="9129600" cy="0"/>
          </a:xfrm>
          <a:prstGeom prst="straightConnector1">
            <a:avLst/>
          </a:prstGeom>
          <a:noFill/>
          <a:ln w="19050" cap="flat" cmpd="sng">
            <a:solidFill>
              <a:schemeClr val="dk1"/>
            </a:solidFill>
            <a:prstDash val="dot"/>
            <a:round/>
            <a:headEnd type="none" w="med" len="med"/>
            <a:tailEnd type="none" w="med" len="med"/>
          </a:ln>
        </p:spPr>
      </p:cxnSp>
      <p:sp>
        <p:nvSpPr>
          <p:cNvPr id="2" name="Google Shape;1825;p34">
            <a:extLst>
              <a:ext uri="{FF2B5EF4-FFF2-40B4-BE49-F238E27FC236}">
                <a16:creationId xmlns:a16="http://schemas.microsoft.com/office/drawing/2014/main" id="{34531849-9378-3B5C-48E9-3D9AE2A16E1E}"/>
              </a:ext>
            </a:extLst>
          </p:cNvPr>
          <p:cNvSpPr txBox="1"/>
          <p:nvPr/>
        </p:nvSpPr>
        <p:spPr>
          <a:xfrm>
            <a:off x="2874356" y="2122121"/>
            <a:ext cx="2295000" cy="78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FFFF"/>
                </a:solidFill>
                <a:latin typeface="Saira"/>
                <a:ea typeface="Saira"/>
                <a:cs typeface="Saira"/>
                <a:sym typeface="Saira"/>
              </a:rPr>
              <a:t>Despite being red, Mars is actually a cold place. It’s full of iron oxide dust</a:t>
            </a:r>
            <a:endParaRPr dirty="0">
              <a:solidFill>
                <a:srgbClr val="FFFFFF"/>
              </a:solidFill>
              <a:latin typeface="Saira"/>
              <a:ea typeface="Saira"/>
              <a:cs typeface="Saira"/>
              <a:sym typeface="Saira"/>
            </a:endParaRPr>
          </a:p>
        </p:txBody>
      </p:sp>
      <p:sp>
        <p:nvSpPr>
          <p:cNvPr id="3" name="Google Shape;219;p31">
            <a:extLst>
              <a:ext uri="{FF2B5EF4-FFF2-40B4-BE49-F238E27FC236}">
                <a16:creationId xmlns:a16="http://schemas.microsoft.com/office/drawing/2014/main" id="{D735FC31-0CB1-7353-569A-D56BA8D78823}"/>
              </a:ext>
            </a:extLst>
          </p:cNvPr>
          <p:cNvSpPr txBox="1">
            <a:spLocks noGrp="1"/>
          </p:cNvSpPr>
          <p:nvPr>
            <p:ph type="title"/>
          </p:nvPr>
        </p:nvSpPr>
        <p:spPr>
          <a:xfrm>
            <a:off x="532408" y="29107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BLOCK DIAGRAM</a:t>
            </a:r>
            <a:endParaRPr dirty="0"/>
          </a:p>
        </p:txBody>
      </p:sp>
      <p:pic>
        <p:nvPicPr>
          <p:cNvPr id="5" name="Picture 4">
            <a:extLst>
              <a:ext uri="{FF2B5EF4-FFF2-40B4-BE49-F238E27FC236}">
                <a16:creationId xmlns:a16="http://schemas.microsoft.com/office/drawing/2014/main" id="{09EA2A70-15C6-C2C9-3BD5-CB7D84145A2E}"/>
              </a:ext>
            </a:extLst>
          </p:cNvPr>
          <p:cNvPicPr>
            <a:picLocks noChangeAspect="1"/>
          </p:cNvPicPr>
          <p:nvPr/>
        </p:nvPicPr>
        <p:blipFill rotWithShape="1">
          <a:blip r:embed="rId3"/>
          <a:srcRect r="9795"/>
          <a:stretch/>
        </p:blipFill>
        <p:spPr>
          <a:xfrm>
            <a:off x="1054976" y="1338860"/>
            <a:ext cx="6658863" cy="3446389"/>
          </a:xfrm>
          <a:prstGeom prst="rect">
            <a:avLst/>
          </a:prstGeom>
        </p:spPr>
      </p:pic>
    </p:spTree>
    <p:extLst>
      <p:ext uri="{BB962C8B-B14F-4D97-AF65-F5344CB8AC3E}">
        <p14:creationId xmlns:p14="http://schemas.microsoft.com/office/powerpoint/2010/main" val="15278734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10"/>
        <p:cNvGrpSpPr/>
        <p:nvPr/>
      </p:nvGrpSpPr>
      <p:grpSpPr>
        <a:xfrm>
          <a:off x="0" y="0"/>
          <a:ext cx="0" cy="0"/>
          <a:chOff x="0" y="0"/>
          <a:chExt cx="0" cy="0"/>
        </a:xfrm>
      </p:grpSpPr>
      <p:pic>
        <p:nvPicPr>
          <p:cNvPr id="2211" name="Google Shape;2211;p51"/>
          <p:cNvPicPr preferRelativeResize="0"/>
          <p:nvPr/>
        </p:nvPicPr>
        <p:blipFill>
          <a:blip r:embed="rId3">
            <a:alphaModFix amt="70000"/>
          </a:blip>
          <a:stretch>
            <a:fillRect/>
          </a:stretch>
        </p:blipFill>
        <p:spPr>
          <a:xfrm>
            <a:off x="5202275" y="1392825"/>
            <a:ext cx="3941725" cy="1610600"/>
          </a:xfrm>
          <a:prstGeom prst="rect">
            <a:avLst/>
          </a:prstGeom>
          <a:noFill/>
          <a:ln>
            <a:noFill/>
          </a:ln>
        </p:spPr>
      </p:pic>
      <p:sp>
        <p:nvSpPr>
          <p:cNvPr id="2212" name="Google Shape;2212;p51"/>
          <p:cNvSpPr txBox="1">
            <a:spLocks noGrp="1"/>
          </p:cNvSpPr>
          <p:nvPr>
            <p:ph type="title"/>
          </p:nvPr>
        </p:nvSpPr>
        <p:spPr>
          <a:xfrm>
            <a:off x="1139125" y="1909050"/>
            <a:ext cx="7074977" cy="132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IMPLEMENTATION</a:t>
            </a:r>
            <a:endParaRPr dirty="0"/>
          </a:p>
        </p:txBody>
      </p:sp>
    </p:spTree>
    <p:extLst>
      <p:ext uri="{BB962C8B-B14F-4D97-AF65-F5344CB8AC3E}">
        <p14:creationId xmlns:p14="http://schemas.microsoft.com/office/powerpoint/2010/main" val="13665124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sp>
        <p:nvSpPr>
          <p:cNvPr id="1857" name="Google Shape;1857;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STEP – 01: USING ALCOHOL SENSOR</a:t>
            </a:r>
            <a:endParaRPr dirty="0"/>
          </a:p>
        </p:txBody>
      </p:sp>
      <p:sp>
        <p:nvSpPr>
          <p:cNvPr id="1862" name="Google Shape;1862;p36"/>
          <p:cNvSpPr txBox="1"/>
          <p:nvPr/>
        </p:nvSpPr>
        <p:spPr>
          <a:xfrm>
            <a:off x="991892" y="1387099"/>
            <a:ext cx="7431546" cy="320636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latin typeface="Saira"/>
              <a:ea typeface="Saira"/>
              <a:cs typeface="Saira"/>
              <a:sym typeface="Saira"/>
            </a:endParaRPr>
          </a:p>
        </p:txBody>
      </p:sp>
      <p:cxnSp>
        <p:nvCxnSpPr>
          <p:cNvPr id="1868" name="Google Shape;1868;p36"/>
          <p:cNvCxnSpPr/>
          <p:nvPr/>
        </p:nvCxnSpPr>
        <p:spPr>
          <a:xfrm>
            <a:off x="7200" y="1092325"/>
            <a:ext cx="9129600" cy="0"/>
          </a:xfrm>
          <a:prstGeom prst="straightConnector1">
            <a:avLst/>
          </a:prstGeom>
          <a:noFill/>
          <a:ln w="19050" cap="flat" cmpd="sng">
            <a:solidFill>
              <a:schemeClr val="dk1"/>
            </a:solidFill>
            <a:prstDash val="dot"/>
            <a:round/>
            <a:headEnd type="none" w="med" len="med"/>
            <a:tailEnd type="none" w="med" len="med"/>
          </a:ln>
        </p:spPr>
      </p:cxnSp>
      <p:pic>
        <p:nvPicPr>
          <p:cNvPr id="3" name="Picture 2">
            <a:extLst>
              <a:ext uri="{FF2B5EF4-FFF2-40B4-BE49-F238E27FC236}">
                <a16:creationId xmlns:a16="http://schemas.microsoft.com/office/drawing/2014/main" id="{6631D2F0-23F7-C17A-6C7A-E0D949760238}"/>
              </a:ext>
            </a:extLst>
          </p:cNvPr>
          <p:cNvPicPr>
            <a:picLocks noChangeAspect="1"/>
          </p:cNvPicPr>
          <p:nvPr/>
        </p:nvPicPr>
        <p:blipFill>
          <a:blip r:embed="rId3"/>
          <a:stretch>
            <a:fillRect/>
          </a:stretch>
        </p:blipFill>
        <p:spPr>
          <a:xfrm>
            <a:off x="1395970" y="1460324"/>
            <a:ext cx="6623390" cy="313313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06"/>
        <p:cNvGrpSpPr/>
        <p:nvPr/>
      </p:nvGrpSpPr>
      <p:grpSpPr>
        <a:xfrm>
          <a:off x="0" y="0"/>
          <a:ext cx="0" cy="0"/>
          <a:chOff x="0" y="0"/>
          <a:chExt cx="0" cy="0"/>
        </a:xfrm>
      </p:grpSpPr>
      <p:sp>
        <p:nvSpPr>
          <p:cNvPr id="1917" name="Google Shape;1917;p38"/>
          <p:cNvSpPr txBox="1">
            <a:spLocks noGrp="1"/>
          </p:cNvSpPr>
          <p:nvPr>
            <p:ph type="subTitle" idx="5"/>
          </p:nvPr>
        </p:nvSpPr>
        <p:spPr>
          <a:xfrm>
            <a:off x="904296" y="4263812"/>
            <a:ext cx="7038585" cy="587153"/>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dirty="0"/>
              <a:t>https://www.tinkercad.com/things/3jfEF79kezk-copy-of-alcohol-detection/editel?tenant=circuits</a:t>
            </a:r>
            <a:endParaRPr dirty="0"/>
          </a:p>
        </p:txBody>
      </p:sp>
      <p:sp>
        <p:nvSpPr>
          <p:cNvPr id="1918" name="Google Shape;1918;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a:t>SCHEMATIC DIAGRAM</a:t>
            </a:r>
            <a:endParaRPr dirty="0"/>
          </a:p>
        </p:txBody>
      </p:sp>
      <p:cxnSp>
        <p:nvCxnSpPr>
          <p:cNvPr id="1919" name="Google Shape;1919;p38"/>
          <p:cNvCxnSpPr/>
          <p:nvPr/>
        </p:nvCxnSpPr>
        <p:spPr>
          <a:xfrm>
            <a:off x="7200" y="1092325"/>
            <a:ext cx="9129600" cy="0"/>
          </a:xfrm>
          <a:prstGeom prst="straightConnector1">
            <a:avLst/>
          </a:prstGeom>
          <a:noFill/>
          <a:ln w="19050" cap="flat" cmpd="sng">
            <a:solidFill>
              <a:schemeClr val="dk1"/>
            </a:solidFill>
            <a:prstDash val="dot"/>
            <a:round/>
            <a:headEnd type="none" w="med" len="med"/>
            <a:tailEnd type="none" w="med" len="med"/>
          </a:ln>
        </p:spPr>
      </p:cxnSp>
      <p:sp>
        <p:nvSpPr>
          <p:cNvPr id="1920" name="Google Shape;1920;p38"/>
          <p:cNvSpPr/>
          <p:nvPr/>
        </p:nvSpPr>
        <p:spPr>
          <a:xfrm>
            <a:off x="7762654" y="4263812"/>
            <a:ext cx="27599" cy="27599"/>
          </a:xfrm>
          <a:custGeom>
            <a:avLst/>
            <a:gdLst/>
            <a:ahLst/>
            <a:cxnLst/>
            <a:rect l="l" t="t" r="r" b="b"/>
            <a:pathLst>
              <a:path w="783" h="783" extrusionOk="0">
                <a:moveTo>
                  <a:pt x="392" y="0"/>
                </a:moveTo>
                <a:cubicBezTo>
                  <a:pt x="175" y="0"/>
                  <a:pt x="0" y="176"/>
                  <a:pt x="0" y="392"/>
                </a:cubicBezTo>
                <a:cubicBezTo>
                  <a:pt x="0" y="607"/>
                  <a:pt x="175" y="783"/>
                  <a:pt x="392" y="783"/>
                </a:cubicBezTo>
                <a:cubicBezTo>
                  <a:pt x="607" y="783"/>
                  <a:pt x="782" y="607"/>
                  <a:pt x="782" y="392"/>
                </a:cubicBezTo>
                <a:cubicBezTo>
                  <a:pt x="782" y="176"/>
                  <a:pt x="607" y="0"/>
                  <a:pt x="3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 name="Picture 16">
            <a:extLst>
              <a:ext uri="{FF2B5EF4-FFF2-40B4-BE49-F238E27FC236}">
                <a16:creationId xmlns:a16="http://schemas.microsoft.com/office/drawing/2014/main" id="{6100427F-13EA-CDA5-6446-FC9C58197CE5}"/>
              </a:ext>
            </a:extLst>
          </p:cNvPr>
          <p:cNvPicPr>
            <a:picLocks noChangeAspect="1"/>
          </p:cNvPicPr>
          <p:nvPr/>
        </p:nvPicPr>
        <p:blipFill rotWithShape="1">
          <a:blip r:embed="rId3"/>
          <a:srcRect l="9059" t="13266" r="10784" b="9489"/>
          <a:stretch/>
        </p:blipFill>
        <p:spPr>
          <a:xfrm>
            <a:off x="1228720" y="1247616"/>
            <a:ext cx="6561534" cy="274319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sp>
        <p:nvSpPr>
          <p:cNvPr id="1857" name="Google Shape;1857;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STEP 02: USING TEMPERATURE SENSOR</a:t>
            </a:r>
            <a:endParaRPr dirty="0"/>
          </a:p>
        </p:txBody>
      </p:sp>
      <p:sp>
        <p:nvSpPr>
          <p:cNvPr id="1862" name="Google Shape;1862;p36"/>
          <p:cNvSpPr txBox="1"/>
          <p:nvPr/>
        </p:nvSpPr>
        <p:spPr>
          <a:xfrm>
            <a:off x="1139126" y="1425845"/>
            <a:ext cx="7431546" cy="320636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latin typeface="Saira"/>
              <a:ea typeface="Saira"/>
              <a:cs typeface="Saira"/>
              <a:sym typeface="Saira"/>
            </a:endParaRPr>
          </a:p>
        </p:txBody>
      </p:sp>
      <p:cxnSp>
        <p:nvCxnSpPr>
          <p:cNvPr id="1868" name="Google Shape;1868;p36"/>
          <p:cNvCxnSpPr/>
          <p:nvPr/>
        </p:nvCxnSpPr>
        <p:spPr>
          <a:xfrm>
            <a:off x="7200" y="1092325"/>
            <a:ext cx="9129600" cy="0"/>
          </a:xfrm>
          <a:prstGeom prst="straightConnector1">
            <a:avLst/>
          </a:prstGeom>
          <a:noFill/>
          <a:ln w="19050" cap="flat" cmpd="sng">
            <a:solidFill>
              <a:schemeClr val="dk1"/>
            </a:solidFill>
            <a:prstDash val="dot"/>
            <a:round/>
            <a:headEnd type="none" w="med" len="med"/>
            <a:tailEnd type="none" w="med" len="med"/>
          </a:ln>
        </p:spPr>
      </p:cxnSp>
      <p:pic>
        <p:nvPicPr>
          <p:cNvPr id="4" name="Picture 3">
            <a:extLst>
              <a:ext uri="{FF2B5EF4-FFF2-40B4-BE49-F238E27FC236}">
                <a16:creationId xmlns:a16="http://schemas.microsoft.com/office/drawing/2014/main" id="{F8E28556-8EFE-5430-1A4E-CC077A45FD51}"/>
              </a:ext>
            </a:extLst>
          </p:cNvPr>
          <p:cNvPicPr>
            <a:picLocks noChangeAspect="1"/>
          </p:cNvPicPr>
          <p:nvPr/>
        </p:nvPicPr>
        <p:blipFill>
          <a:blip r:embed="rId3"/>
          <a:stretch>
            <a:fillRect/>
          </a:stretch>
        </p:blipFill>
        <p:spPr>
          <a:xfrm>
            <a:off x="1253954" y="1462552"/>
            <a:ext cx="6636091" cy="3235923"/>
          </a:xfrm>
          <a:prstGeom prst="rect">
            <a:avLst/>
          </a:prstGeom>
        </p:spPr>
      </p:pic>
    </p:spTree>
    <p:extLst>
      <p:ext uri="{BB962C8B-B14F-4D97-AF65-F5344CB8AC3E}">
        <p14:creationId xmlns:p14="http://schemas.microsoft.com/office/powerpoint/2010/main" val="1566128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06"/>
        <p:cNvGrpSpPr/>
        <p:nvPr/>
      </p:nvGrpSpPr>
      <p:grpSpPr>
        <a:xfrm>
          <a:off x="0" y="0"/>
          <a:ext cx="0" cy="0"/>
          <a:chOff x="0" y="0"/>
          <a:chExt cx="0" cy="0"/>
        </a:xfrm>
      </p:grpSpPr>
      <p:sp>
        <p:nvSpPr>
          <p:cNvPr id="1917" name="Google Shape;1917;p38"/>
          <p:cNvSpPr txBox="1">
            <a:spLocks noGrp="1"/>
          </p:cNvSpPr>
          <p:nvPr>
            <p:ph type="subTitle" idx="5"/>
          </p:nvPr>
        </p:nvSpPr>
        <p:spPr>
          <a:xfrm>
            <a:off x="1117909" y="4222033"/>
            <a:ext cx="7065521" cy="363255"/>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dirty="0"/>
              <a:t>https://www.tinkercad.com/things/3OLk9mpOLD3-copy-of-tmp36-temperature-sensor-with-arduino/editel?tenant=circuits </a:t>
            </a:r>
            <a:endParaRPr dirty="0"/>
          </a:p>
        </p:txBody>
      </p:sp>
      <p:sp>
        <p:nvSpPr>
          <p:cNvPr id="1918" name="Google Shape;1918;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SCHEMATIC DIAGRAM</a:t>
            </a:r>
            <a:endParaRPr dirty="0"/>
          </a:p>
        </p:txBody>
      </p:sp>
      <p:cxnSp>
        <p:nvCxnSpPr>
          <p:cNvPr id="1919" name="Google Shape;1919;p38"/>
          <p:cNvCxnSpPr/>
          <p:nvPr/>
        </p:nvCxnSpPr>
        <p:spPr>
          <a:xfrm>
            <a:off x="7200" y="1092325"/>
            <a:ext cx="9129600" cy="0"/>
          </a:xfrm>
          <a:prstGeom prst="straightConnector1">
            <a:avLst/>
          </a:prstGeom>
          <a:noFill/>
          <a:ln w="19050" cap="flat" cmpd="sng">
            <a:solidFill>
              <a:schemeClr val="dk1"/>
            </a:solidFill>
            <a:prstDash val="dot"/>
            <a:round/>
            <a:headEnd type="none" w="med" len="med"/>
            <a:tailEnd type="none" w="med" len="med"/>
          </a:ln>
        </p:spPr>
      </p:cxnSp>
      <p:sp>
        <p:nvSpPr>
          <p:cNvPr id="1920" name="Google Shape;1920;p38"/>
          <p:cNvSpPr/>
          <p:nvPr/>
        </p:nvSpPr>
        <p:spPr>
          <a:xfrm>
            <a:off x="7762654" y="4263812"/>
            <a:ext cx="27599" cy="27599"/>
          </a:xfrm>
          <a:custGeom>
            <a:avLst/>
            <a:gdLst/>
            <a:ahLst/>
            <a:cxnLst/>
            <a:rect l="l" t="t" r="r" b="b"/>
            <a:pathLst>
              <a:path w="783" h="783" extrusionOk="0">
                <a:moveTo>
                  <a:pt x="392" y="0"/>
                </a:moveTo>
                <a:cubicBezTo>
                  <a:pt x="175" y="0"/>
                  <a:pt x="0" y="176"/>
                  <a:pt x="0" y="392"/>
                </a:cubicBezTo>
                <a:cubicBezTo>
                  <a:pt x="0" y="607"/>
                  <a:pt x="175" y="783"/>
                  <a:pt x="392" y="783"/>
                </a:cubicBezTo>
                <a:cubicBezTo>
                  <a:pt x="607" y="783"/>
                  <a:pt x="782" y="607"/>
                  <a:pt x="782" y="392"/>
                </a:cubicBezTo>
                <a:cubicBezTo>
                  <a:pt x="782" y="176"/>
                  <a:pt x="607" y="0"/>
                  <a:pt x="3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8A9EEF8F-8E59-F320-14BB-817CD2BC7D06}"/>
              </a:ext>
            </a:extLst>
          </p:cNvPr>
          <p:cNvPicPr>
            <a:picLocks noChangeAspect="1"/>
          </p:cNvPicPr>
          <p:nvPr/>
        </p:nvPicPr>
        <p:blipFill>
          <a:blip r:embed="rId3"/>
          <a:stretch>
            <a:fillRect/>
          </a:stretch>
        </p:blipFill>
        <p:spPr>
          <a:xfrm>
            <a:off x="1356102" y="1295334"/>
            <a:ext cx="6222569" cy="2552831"/>
          </a:xfrm>
          <a:prstGeom prst="rect">
            <a:avLst/>
          </a:prstGeom>
        </p:spPr>
      </p:pic>
    </p:spTree>
    <p:extLst>
      <p:ext uri="{BB962C8B-B14F-4D97-AF65-F5344CB8AC3E}">
        <p14:creationId xmlns:p14="http://schemas.microsoft.com/office/powerpoint/2010/main" val="9733110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sp>
        <p:nvSpPr>
          <p:cNvPr id="1857" name="Google Shape;1857;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STEP 03: USING EYEBLINK SENSOR</a:t>
            </a:r>
            <a:endParaRPr dirty="0"/>
          </a:p>
        </p:txBody>
      </p:sp>
      <p:sp>
        <p:nvSpPr>
          <p:cNvPr id="1862" name="Google Shape;1862;p36"/>
          <p:cNvSpPr txBox="1"/>
          <p:nvPr/>
        </p:nvSpPr>
        <p:spPr>
          <a:xfrm>
            <a:off x="1340604" y="1418096"/>
            <a:ext cx="7431546" cy="320636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latin typeface="Saira"/>
              <a:ea typeface="Saira"/>
              <a:cs typeface="Saira"/>
              <a:sym typeface="Saira"/>
            </a:endParaRPr>
          </a:p>
        </p:txBody>
      </p:sp>
      <p:cxnSp>
        <p:nvCxnSpPr>
          <p:cNvPr id="1868" name="Google Shape;1868;p36"/>
          <p:cNvCxnSpPr/>
          <p:nvPr/>
        </p:nvCxnSpPr>
        <p:spPr>
          <a:xfrm>
            <a:off x="7200" y="1092325"/>
            <a:ext cx="9129600" cy="0"/>
          </a:xfrm>
          <a:prstGeom prst="straightConnector1">
            <a:avLst/>
          </a:prstGeom>
          <a:noFill/>
          <a:ln w="19050" cap="flat" cmpd="sng">
            <a:solidFill>
              <a:schemeClr val="dk1"/>
            </a:solidFill>
            <a:prstDash val="dot"/>
            <a:round/>
            <a:headEnd type="none" w="med" len="med"/>
            <a:tailEnd type="none" w="med" len="med"/>
          </a:ln>
        </p:spPr>
      </p:cxnSp>
      <p:pic>
        <p:nvPicPr>
          <p:cNvPr id="4" name="Picture 3">
            <a:extLst>
              <a:ext uri="{FF2B5EF4-FFF2-40B4-BE49-F238E27FC236}">
                <a16:creationId xmlns:a16="http://schemas.microsoft.com/office/drawing/2014/main" id="{8D7516AE-03D7-B46B-7620-4037984C04FE}"/>
              </a:ext>
            </a:extLst>
          </p:cNvPr>
          <p:cNvPicPr>
            <a:picLocks noChangeAspect="1"/>
          </p:cNvPicPr>
          <p:nvPr/>
        </p:nvPicPr>
        <p:blipFill>
          <a:blip r:embed="rId3"/>
          <a:stretch>
            <a:fillRect/>
          </a:stretch>
        </p:blipFill>
        <p:spPr>
          <a:xfrm>
            <a:off x="1146874" y="1561860"/>
            <a:ext cx="7067312" cy="3136615"/>
          </a:xfrm>
          <a:prstGeom prst="rect">
            <a:avLst/>
          </a:prstGeom>
        </p:spPr>
      </p:pic>
    </p:spTree>
    <p:extLst>
      <p:ext uri="{BB962C8B-B14F-4D97-AF65-F5344CB8AC3E}">
        <p14:creationId xmlns:p14="http://schemas.microsoft.com/office/powerpoint/2010/main" val="24340388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06"/>
        <p:cNvGrpSpPr/>
        <p:nvPr/>
      </p:nvGrpSpPr>
      <p:grpSpPr>
        <a:xfrm>
          <a:off x="0" y="0"/>
          <a:ext cx="0" cy="0"/>
          <a:chOff x="0" y="0"/>
          <a:chExt cx="0" cy="0"/>
        </a:xfrm>
      </p:grpSpPr>
      <p:sp>
        <p:nvSpPr>
          <p:cNvPr id="1917" name="Google Shape;1917;p38"/>
          <p:cNvSpPr txBox="1">
            <a:spLocks noGrp="1"/>
          </p:cNvSpPr>
          <p:nvPr>
            <p:ph type="subTitle" idx="5"/>
          </p:nvPr>
        </p:nvSpPr>
        <p:spPr>
          <a:xfrm>
            <a:off x="904296" y="4263812"/>
            <a:ext cx="7038585" cy="587153"/>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dirty="0"/>
              <a:t>https://www.tinkercad.com/things/kmOag6mjZ4V-copy-of-arduino-eye-blink-robot/editel?tenant=circuits </a:t>
            </a:r>
            <a:endParaRPr dirty="0"/>
          </a:p>
        </p:txBody>
      </p:sp>
      <p:sp>
        <p:nvSpPr>
          <p:cNvPr id="1918" name="Google Shape;1918;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a:t>SCHEMATIC DIAGRAM</a:t>
            </a:r>
            <a:endParaRPr dirty="0"/>
          </a:p>
        </p:txBody>
      </p:sp>
      <p:cxnSp>
        <p:nvCxnSpPr>
          <p:cNvPr id="1919" name="Google Shape;1919;p38"/>
          <p:cNvCxnSpPr/>
          <p:nvPr/>
        </p:nvCxnSpPr>
        <p:spPr>
          <a:xfrm>
            <a:off x="7200" y="1092325"/>
            <a:ext cx="9129600" cy="0"/>
          </a:xfrm>
          <a:prstGeom prst="straightConnector1">
            <a:avLst/>
          </a:prstGeom>
          <a:noFill/>
          <a:ln w="19050" cap="flat" cmpd="sng">
            <a:solidFill>
              <a:schemeClr val="dk1"/>
            </a:solidFill>
            <a:prstDash val="dot"/>
            <a:round/>
            <a:headEnd type="none" w="med" len="med"/>
            <a:tailEnd type="none" w="med" len="med"/>
          </a:ln>
        </p:spPr>
      </p:cxnSp>
      <p:sp>
        <p:nvSpPr>
          <p:cNvPr id="1920" name="Google Shape;1920;p38"/>
          <p:cNvSpPr/>
          <p:nvPr/>
        </p:nvSpPr>
        <p:spPr>
          <a:xfrm>
            <a:off x="7762654" y="4263812"/>
            <a:ext cx="27599" cy="27599"/>
          </a:xfrm>
          <a:custGeom>
            <a:avLst/>
            <a:gdLst/>
            <a:ahLst/>
            <a:cxnLst/>
            <a:rect l="l" t="t" r="r" b="b"/>
            <a:pathLst>
              <a:path w="783" h="783" extrusionOk="0">
                <a:moveTo>
                  <a:pt x="392" y="0"/>
                </a:moveTo>
                <a:cubicBezTo>
                  <a:pt x="175" y="0"/>
                  <a:pt x="0" y="176"/>
                  <a:pt x="0" y="392"/>
                </a:cubicBezTo>
                <a:cubicBezTo>
                  <a:pt x="0" y="607"/>
                  <a:pt x="175" y="783"/>
                  <a:pt x="392" y="783"/>
                </a:cubicBezTo>
                <a:cubicBezTo>
                  <a:pt x="607" y="783"/>
                  <a:pt x="782" y="607"/>
                  <a:pt x="782" y="392"/>
                </a:cubicBezTo>
                <a:cubicBezTo>
                  <a:pt x="782" y="176"/>
                  <a:pt x="607" y="0"/>
                  <a:pt x="3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28CA46CF-071D-B289-3BAB-CF0948514A62}"/>
              </a:ext>
            </a:extLst>
          </p:cNvPr>
          <p:cNvPicPr>
            <a:picLocks noChangeAspect="1"/>
          </p:cNvPicPr>
          <p:nvPr/>
        </p:nvPicPr>
        <p:blipFill rotWithShape="1">
          <a:blip r:embed="rId3"/>
          <a:srcRect l="6101" r="15168" b="13863"/>
          <a:stretch/>
        </p:blipFill>
        <p:spPr>
          <a:xfrm>
            <a:off x="1866367" y="1269168"/>
            <a:ext cx="5114441" cy="2994644"/>
          </a:xfrm>
          <a:prstGeom prst="rect">
            <a:avLst/>
          </a:prstGeom>
        </p:spPr>
      </p:pic>
    </p:spTree>
    <p:extLst>
      <p:ext uri="{BB962C8B-B14F-4D97-AF65-F5344CB8AC3E}">
        <p14:creationId xmlns:p14="http://schemas.microsoft.com/office/powerpoint/2010/main" val="3895452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grpSp>
        <p:nvGrpSpPr>
          <p:cNvPr id="229" name="Google Shape;229;p32"/>
          <p:cNvGrpSpPr/>
          <p:nvPr/>
        </p:nvGrpSpPr>
        <p:grpSpPr>
          <a:xfrm>
            <a:off x="-1" y="2439996"/>
            <a:ext cx="1826423" cy="3021376"/>
            <a:chOff x="-1" y="2439996"/>
            <a:chExt cx="1826423" cy="3021376"/>
          </a:xfrm>
        </p:grpSpPr>
        <p:pic>
          <p:nvPicPr>
            <p:cNvPr id="230" name="Google Shape;230;p32"/>
            <p:cNvPicPr preferRelativeResize="0"/>
            <p:nvPr/>
          </p:nvPicPr>
          <p:blipFill>
            <a:blip r:embed="rId3">
              <a:alphaModFix/>
            </a:blip>
            <a:stretch>
              <a:fillRect/>
            </a:stretch>
          </p:blipFill>
          <p:spPr>
            <a:xfrm>
              <a:off x="-1" y="3208425"/>
              <a:ext cx="1826423" cy="2018652"/>
            </a:xfrm>
            <a:prstGeom prst="rect">
              <a:avLst/>
            </a:prstGeom>
            <a:noFill/>
            <a:ln>
              <a:noFill/>
            </a:ln>
          </p:spPr>
        </p:pic>
        <p:pic>
          <p:nvPicPr>
            <p:cNvPr id="231" name="Google Shape;231;p32"/>
            <p:cNvPicPr preferRelativeResize="0"/>
            <p:nvPr/>
          </p:nvPicPr>
          <p:blipFill rotWithShape="1">
            <a:blip r:embed="rId4">
              <a:alphaModFix/>
            </a:blip>
            <a:srcRect l="-6217" t="15912" r="-6217" b="16433"/>
            <a:stretch/>
          </p:blipFill>
          <p:spPr>
            <a:xfrm rot="-5400000" flipH="1">
              <a:off x="-626055" y="3415334"/>
              <a:ext cx="3021376" cy="1070700"/>
            </a:xfrm>
            <a:prstGeom prst="rect">
              <a:avLst/>
            </a:prstGeom>
            <a:noFill/>
            <a:ln>
              <a:noFill/>
            </a:ln>
          </p:spPr>
        </p:pic>
      </p:grpSp>
      <p:sp>
        <p:nvSpPr>
          <p:cNvPr id="232" name="Google Shape;232;p32"/>
          <p:cNvSpPr txBox="1">
            <a:spLocks noGrp="1"/>
          </p:cNvSpPr>
          <p:nvPr>
            <p:ph type="title"/>
          </p:nvPr>
        </p:nvSpPr>
        <p:spPr>
          <a:xfrm>
            <a:off x="2820692" y="204336"/>
            <a:ext cx="3262382" cy="841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600" dirty="0"/>
              <a:t>ABSTRACT</a:t>
            </a:r>
            <a:endParaRPr sz="3600" dirty="0"/>
          </a:p>
        </p:txBody>
      </p:sp>
      <p:sp>
        <p:nvSpPr>
          <p:cNvPr id="233" name="Google Shape;233;p32"/>
          <p:cNvSpPr txBox="1">
            <a:spLocks noGrp="1"/>
          </p:cNvSpPr>
          <p:nvPr>
            <p:ph type="subTitle" idx="1"/>
          </p:nvPr>
        </p:nvSpPr>
        <p:spPr>
          <a:xfrm>
            <a:off x="1826422" y="1046136"/>
            <a:ext cx="5790995" cy="341737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It is now simpler than ever to be involved in an accident because to developing technology and high-end vehicles with more horsepower and usable speed. It is possible for somebody to drive carelessly, endangering the safety of regular people. Road accidents still occur every day, despite the implementation of speed limits and other preventative measures. </a:t>
            </a:r>
            <a:r>
              <a:rPr lang="en-US" dirty="0" err="1"/>
              <a:t>Overspeeding</a:t>
            </a:r>
            <a:r>
              <a:rPr lang="en-US" dirty="0"/>
              <a:t>, reckless driving, and drunk driving are some of the major causes of car accidents. </a:t>
            </a:r>
          </a:p>
          <a:p>
            <a:pPr marL="0" lvl="0" indent="0" algn="just" rtl="0">
              <a:spcBef>
                <a:spcPts val="0"/>
              </a:spcBef>
              <a:spcAft>
                <a:spcPts val="0"/>
              </a:spcAft>
              <a:buNone/>
            </a:pPr>
            <a:r>
              <a:rPr lang="en-US" dirty="0"/>
              <a:t>The proposed work involves creating a technology that prevents motor vehicle accidents brought on by reckless driving, driving drunk, and driving too fast. This gadget will be able to </a:t>
            </a:r>
            <a:r>
              <a:rPr lang="en-US" dirty="0" err="1"/>
              <a:t>recognise</a:t>
            </a:r>
            <a:r>
              <a:rPr lang="en-US" dirty="0"/>
              <a:t> excessive speed and be set up to send an SMS alarm. The device also includes an application which disables the starting of the vehicle engine when alcohol consumption is detected. The device model is designed using Arduino MEGA, Global system for Mobile communication (GSM), Global positioning system (GPS), alcohol sensors.</a:t>
            </a:r>
            <a:endParaRPr dirty="0"/>
          </a:p>
        </p:txBody>
      </p:sp>
      <p:cxnSp>
        <p:nvCxnSpPr>
          <p:cNvPr id="2" name="Google Shape;2206;p50">
            <a:extLst>
              <a:ext uri="{FF2B5EF4-FFF2-40B4-BE49-F238E27FC236}">
                <a16:creationId xmlns:a16="http://schemas.microsoft.com/office/drawing/2014/main" id="{60B84E86-8242-C222-521D-45BFE0EFC268}"/>
              </a:ext>
            </a:extLst>
          </p:cNvPr>
          <p:cNvCxnSpPr/>
          <p:nvPr/>
        </p:nvCxnSpPr>
        <p:spPr>
          <a:xfrm>
            <a:off x="7200" y="890847"/>
            <a:ext cx="9129600" cy="0"/>
          </a:xfrm>
          <a:prstGeom prst="straightConnector1">
            <a:avLst/>
          </a:prstGeom>
          <a:noFill/>
          <a:ln w="19050" cap="flat" cmpd="sng">
            <a:solidFill>
              <a:schemeClr val="dk1"/>
            </a:solidFill>
            <a:prstDash val="dot"/>
            <a:round/>
            <a:headEnd type="none" w="med" len="med"/>
            <a:tailEnd type="none" w="med" len="med"/>
          </a:ln>
        </p:spPr>
      </p:cxnSp>
    </p:spTree>
    <p:extLst>
      <p:ext uri="{BB962C8B-B14F-4D97-AF65-F5344CB8AC3E}">
        <p14:creationId xmlns:p14="http://schemas.microsoft.com/office/powerpoint/2010/main" val="34202285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10"/>
        <p:cNvGrpSpPr/>
        <p:nvPr/>
      </p:nvGrpSpPr>
      <p:grpSpPr>
        <a:xfrm>
          <a:off x="0" y="0"/>
          <a:ext cx="0" cy="0"/>
          <a:chOff x="0" y="0"/>
          <a:chExt cx="0" cy="0"/>
        </a:xfrm>
      </p:grpSpPr>
      <p:pic>
        <p:nvPicPr>
          <p:cNvPr id="2211" name="Google Shape;2211;p51"/>
          <p:cNvPicPr preferRelativeResize="0"/>
          <p:nvPr/>
        </p:nvPicPr>
        <p:blipFill>
          <a:blip r:embed="rId3">
            <a:alphaModFix amt="70000"/>
          </a:blip>
          <a:stretch>
            <a:fillRect/>
          </a:stretch>
        </p:blipFill>
        <p:spPr>
          <a:xfrm>
            <a:off x="5202275" y="1392825"/>
            <a:ext cx="3941725" cy="1610600"/>
          </a:xfrm>
          <a:prstGeom prst="rect">
            <a:avLst/>
          </a:prstGeom>
          <a:noFill/>
          <a:ln>
            <a:noFill/>
          </a:ln>
        </p:spPr>
      </p:pic>
      <p:sp>
        <p:nvSpPr>
          <p:cNvPr id="2212" name="Google Shape;2212;p51"/>
          <p:cNvSpPr txBox="1">
            <a:spLocks noGrp="1"/>
          </p:cNvSpPr>
          <p:nvPr>
            <p:ph type="title"/>
          </p:nvPr>
        </p:nvSpPr>
        <p:spPr>
          <a:xfrm>
            <a:off x="1139125" y="1909050"/>
            <a:ext cx="7074977" cy="132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IMPLEMENTATION  USING PROTEUS</a:t>
            </a:r>
            <a:endParaRPr dirty="0"/>
          </a:p>
        </p:txBody>
      </p:sp>
    </p:spTree>
    <p:extLst>
      <p:ext uri="{BB962C8B-B14F-4D97-AF65-F5344CB8AC3E}">
        <p14:creationId xmlns:p14="http://schemas.microsoft.com/office/powerpoint/2010/main" val="8145494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06"/>
        <p:cNvGrpSpPr/>
        <p:nvPr/>
      </p:nvGrpSpPr>
      <p:grpSpPr>
        <a:xfrm>
          <a:off x="0" y="0"/>
          <a:ext cx="0" cy="0"/>
          <a:chOff x="0" y="0"/>
          <a:chExt cx="0" cy="0"/>
        </a:xfrm>
      </p:grpSpPr>
      <p:sp>
        <p:nvSpPr>
          <p:cNvPr id="1920" name="Google Shape;1920;p38"/>
          <p:cNvSpPr/>
          <p:nvPr/>
        </p:nvSpPr>
        <p:spPr>
          <a:xfrm>
            <a:off x="7762654" y="4263812"/>
            <a:ext cx="27599" cy="27599"/>
          </a:xfrm>
          <a:custGeom>
            <a:avLst/>
            <a:gdLst/>
            <a:ahLst/>
            <a:cxnLst/>
            <a:rect l="l" t="t" r="r" b="b"/>
            <a:pathLst>
              <a:path w="783" h="783" extrusionOk="0">
                <a:moveTo>
                  <a:pt x="392" y="0"/>
                </a:moveTo>
                <a:cubicBezTo>
                  <a:pt x="175" y="0"/>
                  <a:pt x="0" y="176"/>
                  <a:pt x="0" y="392"/>
                </a:cubicBezTo>
                <a:cubicBezTo>
                  <a:pt x="0" y="607"/>
                  <a:pt x="175" y="783"/>
                  <a:pt x="392" y="783"/>
                </a:cubicBezTo>
                <a:cubicBezTo>
                  <a:pt x="607" y="783"/>
                  <a:pt x="782" y="607"/>
                  <a:pt x="782" y="392"/>
                </a:cubicBezTo>
                <a:cubicBezTo>
                  <a:pt x="782" y="176"/>
                  <a:pt x="607" y="0"/>
                  <a:pt x="3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7">
            <a:extLst>
              <a:ext uri="{FF2B5EF4-FFF2-40B4-BE49-F238E27FC236}">
                <a16:creationId xmlns:a16="http://schemas.microsoft.com/office/drawing/2014/main" id="{F1234B18-660B-15E0-A739-A46CCFB2BB5E}"/>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0813193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85"/>
        <p:cNvGrpSpPr/>
        <p:nvPr/>
      </p:nvGrpSpPr>
      <p:grpSpPr>
        <a:xfrm>
          <a:off x="0" y="0"/>
          <a:ext cx="0" cy="0"/>
          <a:chOff x="0" y="0"/>
          <a:chExt cx="0" cy="0"/>
        </a:xfrm>
      </p:grpSpPr>
      <p:sp>
        <p:nvSpPr>
          <p:cNvPr id="1888" name="Google Shape;1888;p37"/>
          <p:cNvSpPr txBox="1"/>
          <p:nvPr/>
        </p:nvSpPr>
        <p:spPr>
          <a:xfrm>
            <a:off x="1271581" y="1348355"/>
            <a:ext cx="6600838" cy="2982559"/>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dirty="0">
                <a:solidFill>
                  <a:srgbClr val="FFFFFF"/>
                </a:solidFill>
                <a:latin typeface="Saira"/>
                <a:ea typeface="Saira"/>
                <a:cs typeface="Saira"/>
                <a:sym typeface="Saira"/>
              </a:rPr>
              <a:t>Initially we have decided to look into the working of each objective of our project in detail .Based on this we initially made an hardware set up to check out first objective that is accidents due to alcohol consumption , for this we have taken mq-3 sensor and we have done the necessary hardware set up and checked the working and then we had moved on to the second objective that is accidents due to overspeed and for this we have used temperature sensor and an led and made the necessary hardware set up and checked with the results and then finally we have come to the third objective that is accidents due to drowsiness and for this we have used eye blink sensor and made the necessary hardware set up and checked with the results. To know the overall working of the project we have combined all the three objectives with the help of proteus software and for this we have also added the GPS and GSM sensors and the output was exactly what we have expected.</a:t>
            </a:r>
            <a:endParaRPr dirty="0">
              <a:solidFill>
                <a:srgbClr val="FFFFFF"/>
              </a:solidFill>
              <a:latin typeface="Saira"/>
              <a:ea typeface="Saira"/>
              <a:cs typeface="Saira"/>
              <a:sym typeface="Saira"/>
            </a:endParaRPr>
          </a:p>
        </p:txBody>
      </p:sp>
      <p:sp>
        <p:nvSpPr>
          <p:cNvPr id="1889" name="Google Shape;1889;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OVERVIEW OF IMPLEMENTATION</a:t>
            </a:r>
          </a:p>
        </p:txBody>
      </p:sp>
      <p:cxnSp>
        <p:nvCxnSpPr>
          <p:cNvPr id="1892" name="Google Shape;1892;p37"/>
          <p:cNvCxnSpPr/>
          <p:nvPr/>
        </p:nvCxnSpPr>
        <p:spPr>
          <a:xfrm>
            <a:off x="7200" y="1092325"/>
            <a:ext cx="9129600" cy="0"/>
          </a:xfrm>
          <a:prstGeom prst="straightConnector1">
            <a:avLst/>
          </a:prstGeom>
          <a:noFill/>
          <a:ln w="19050" cap="flat" cmpd="sng">
            <a:solidFill>
              <a:schemeClr val="dk1"/>
            </a:solidFill>
            <a:prstDash val="dot"/>
            <a:round/>
            <a:headEnd type="none" w="med" len="med"/>
            <a:tailEnd type="non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85"/>
        <p:cNvGrpSpPr/>
        <p:nvPr/>
      </p:nvGrpSpPr>
      <p:grpSpPr>
        <a:xfrm>
          <a:off x="0" y="0"/>
          <a:ext cx="0" cy="0"/>
          <a:chOff x="0" y="0"/>
          <a:chExt cx="0" cy="0"/>
        </a:xfrm>
      </p:grpSpPr>
      <p:sp>
        <p:nvSpPr>
          <p:cNvPr id="1888" name="Google Shape;1888;p37"/>
          <p:cNvSpPr txBox="1"/>
          <p:nvPr/>
        </p:nvSpPr>
        <p:spPr>
          <a:xfrm>
            <a:off x="1271581" y="1348355"/>
            <a:ext cx="6600838" cy="2982559"/>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IN" sz="3600" dirty="0">
                <a:solidFill>
                  <a:srgbClr val="FFFFFF"/>
                </a:solidFill>
                <a:latin typeface="Saira"/>
                <a:ea typeface="Saira"/>
                <a:cs typeface="Saira"/>
                <a:sym typeface="Saira"/>
                <a:hlinkClick r:id="rId3"/>
              </a:rPr>
              <a:t>https://drive.google.com/file/d/1ThgquMSAW03XlaL8-QIz_6xAFn_ucICq/view?usp=share_link</a:t>
            </a:r>
            <a:endParaRPr lang="en-IN" sz="3600" dirty="0">
              <a:solidFill>
                <a:srgbClr val="FFFFFF"/>
              </a:solidFill>
              <a:latin typeface="Saira"/>
              <a:ea typeface="Saira"/>
              <a:cs typeface="Saira"/>
              <a:sym typeface="Saira"/>
            </a:endParaRPr>
          </a:p>
          <a:p>
            <a:pPr marL="0" lvl="0" indent="0" algn="just" rtl="0">
              <a:spcBef>
                <a:spcPts val="0"/>
              </a:spcBef>
              <a:spcAft>
                <a:spcPts val="0"/>
              </a:spcAft>
              <a:buNone/>
            </a:pPr>
            <a:endParaRPr dirty="0">
              <a:solidFill>
                <a:srgbClr val="FFFFFF"/>
              </a:solidFill>
              <a:latin typeface="Saira"/>
              <a:ea typeface="Saira"/>
              <a:cs typeface="Saira"/>
              <a:sym typeface="Saira"/>
            </a:endParaRPr>
          </a:p>
        </p:txBody>
      </p:sp>
      <p:sp>
        <p:nvSpPr>
          <p:cNvPr id="1889" name="Google Shape;1889;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CODE USED FOR IMPLEMENTATION</a:t>
            </a:r>
          </a:p>
        </p:txBody>
      </p:sp>
      <p:cxnSp>
        <p:nvCxnSpPr>
          <p:cNvPr id="1892" name="Google Shape;1892;p37"/>
          <p:cNvCxnSpPr/>
          <p:nvPr/>
        </p:nvCxnSpPr>
        <p:spPr>
          <a:xfrm>
            <a:off x="7200" y="1092325"/>
            <a:ext cx="9129600" cy="0"/>
          </a:xfrm>
          <a:prstGeom prst="straightConnector1">
            <a:avLst/>
          </a:prstGeom>
          <a:noFill/>
          <a:ln w="19050" cap="flat" cmpd="sng">
            <a:solidFill>
              <a:schemeClr val="dk1"/>
            </a:solidFill>
            <a:prstDash val="dot"/>
            <a:round/>
            <a:headEnd type="none" w="med" len="med"/>
            <a:tailEnd type="none" w="med" len="med"/>
          </a:ln>
        </p:spPr>
      </p:cxnSp>
    </p:spTree>
    <p:extLst>
      <p:ext uri="{BB962C8B-B14F-4D97-AF65-F5344CB8AC3E}">
        <p14:creationId xmlns:p14="http://schemas.microsoft.com/office/powerpoint/2010/main" val="26835399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10"/>
        <p:cNvGrpSpPr/>
        <p:nvPr/>
      </p:nvGrpSpPr>
      <p:grpSpPr>
        <a:xfrm>
          <a:off x="0" y="0"/>
          <a:ext cx="0" cy="0"/>
          <a:chOff x="0" y="0"/>
          <a:chExt cx="0" cy="0"/>
        </a:xfrm>
      </p:grpSpPr>
      <p:pic>
        <p:nvPicPr>
          <p:cNvPr id="2211" name="Google Shape;2211;p51"/>
          <p:cNvPicPr preferRelativeResize="0"/>
          <p:nvPr/>
        </p:nvPicPr>
        <p:blipFill>
          <a:blip r:embed="rId3">
            <a:alphaModFix amt="70000"/>
          </a:blip>
          <a:stretch>
            <a:fillRect/>
          </a:stretch>
        </p:blipFill>
        <p:spPr>
          <a:xfrm>
            <a:off x="5202275" y="1392825"/>
            <a:ext cx="3941725" cy="1610600"/>
          </a:xfrm>
          <a:prstGeom prst="rect">
            <a:avLst/>
          </a:prstGeom>
          <a:noFill/>
          <a:ln>
            <a:noFill/>
          </a:ln>
        </p:spPr>
      </p:pic>
      <p:sp>
        <p:nvSpPr>
          <p:cNvPr id="2212" name="Google Shape;2212;p51"/>
          <p:cNvSpPr txBox="1">
            <a:spLocks noGrp="1"/>
          </p:cNvSpPr>
          <p:nvPr>
            <p:ph type="title"/>
          </p:nvPr>
        </p:nvSpPr>
        <p:spPr>
          <a:xfrm>
            <a:off x="1139125" y="1909050"/>
            <a:ext cx="7074977" cy="132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a:t>
            </a:r>
            <a:r>
              <a:rPr lang="en-IN" dirty="0"/>
              <a:t>IE</a:t>
            </a:r>
            <a:r>
              <a:rPr lang="en" dirty="0"/>
              <a:t>LD VISIT THROUGH GOOGLE FORM</a:t>
            </a:r>
            <a:endParaRPr dirty="0"/>
          </a:p>
        </p:txBody>
      </p:sp>
      <p:sp>
        <p:nvSpPr>
          <p:cNvPr id="3" name="TextBox 2">
            <a:extLst>
              <a:ext uri="{FF2B5EF4-FFF2-40B4-BE49-F238E27FC236}">
                <a16:creationId xmlns:a16="http://schemas.microsoft.com/office/drawing/2014/main" id="{7A731329-2545-CF34-4F6F-F20CDA8DB3A5}"/>
              </a:ext>
            </a:extLst>
          </p:cNvPr>
          <p:cNvSpPr txBox="1"/>
          <p:nvPr/>
        </p:nvSpPr>
        <p:spPr>
          <a:xfrm>
            <a:off x="1642819" y="4022905"/>
            <a:ext cx="5664631" cy="369332"/>
          </a:xfrm>
          <a:prstGeom prst="rect">
            <a:avLst/>
          </a:prstGeom>
          <a:noFill/>
        </p:spPr>
        <p:txBody>
          <a:bodyPr wrap="square">
            <a:spAutoFit/>
          </a:bodyPr>
          <a:lstStyle/>
          <a:p>
            <a:r>
              <a:rPr lang="en-US" sz="1800" b="1" dirty="0">
                <a:solidFill>
                  <a:schemeClr val="tx1"/>
                </a:solidFill>
              </a:rPr>
              <a:t>FORM LINK </a:t>
            </a:r>
            <a:r>
              <a:rPr lang="en-US" sz="1800" dirty="0">
                <a:solidFill>
                  <a:schemeClr val="tx1"/>
                </a:solidFill>
              </a:rPr>
              <a:t>: https://forms.office.com/r/Yyt9hU6JMF</a:t>
            </a:r>
            <a:endParaRPr lang="en-IN" sz="1800" dirty="0">
              <a:solidFill>
                <a:schemeClr val="tx1"/>
              </a:solidFill>
            </a:endParaRPr>
          </a:p>
        </p:txBody>
      </p:sp>
    </p:spTree>
    <p:extLst>
      <p:ext uri="{BB962C8B-B14F-4D97-AF65-F5344CB8AC3E}">
        <p14:creationId xmlns:p14="http://schemas.microsoft.com/office/powerpoint/2010/main" val="37947850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10"/>
        <p:cNvGrpSpPr/>
        <p:nvPr/>
      </p:nvGrpSpPr>
      <p:grpSpPr>
        <a:xfrm>
          <a:off x="0" y="0"/>
          <a:ext cx="0" cy="0"/>
          <a:chOff x="0" y="0"/>
          <a:chExt cx="0" cy="0"/>
        </a:xfrm>
      </p:grpSpPr>
      <p:pic>
        <p:nvPicPr>
          <p:cNvPr id="2211" name="Google Shape;2211;p51"/>
          <p:cNvPicPr preferRelativeResize="0"/>
          <p:nvPr/>
        </p:nvPicPr>
        <p:blipFill>
          <a:blip r:embed="rId3">
            <a:alphaModFix amt="70000"/>
          </a:blip>
          <a:stretch>
            <a:fillRect/>
          </a:stretch>
        </p:blipFill>
        <p:spPr>
          <a:xfrm>
            <a:off x="5202275" y="1392825"/>
            <a:ext cx="3941725" cy="1610600"/>
          </a:xfrm>
          <a:prstGeom prst="rect">
            <a:avLst/>
          </a:prstGeom>
          <a:noFill/>
          <a:ln>
            <a:noFill/>
          </a:ln>
        </p:spPr>
      </p:pic>
      <p:sp>
        <p:nvSpPr>
          <p:cNvPr id="2212" name="Google Shape;2212;p51"/>
          <p:cNvSpPr txBox="1">
            <a:spLocks noGrp="1"/>
          </p:cNvSpPr>
          <p:nvPr>
            <p:ph type="title"/>
          </p:nvPr>
        </p:nvSpPr>
        <p:spPr>
          <a:xfrm>
            <a:off x="1139125" y="1909050"/>
            <a:ext cx="7074977" cy="132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INTERPRETATION OF RESULTS</a:t>
            </a:r>
            <a:endParaRPr dirty="0"/>
          </a:p>
        </p:txBody>
      </p:sp>
    </p:spTree>
    <p:extLst>
      <p:ext uri="{BB962C8B-B14F-4D97-AF65-F5344CB8AC3E}">
        <p14:creationId xmlns:p14="http://schemas.microsoft.com/office/powerpoint/2010/main" val="3444822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10"/>
        <p:cNvGrpSpPr/>
        <p:nvPr/>
      </p:nvGrpSpPr>
      <p:grpSpPr>
        <a:xfrm>
          <a:off x="0" y="0"/>
          <a:ext cx="0" cy="0"/>
          <a:chOff x="0" y="0"/>
          <a:chExt cx="0" cy="0"/>
        </a:xfrm>
      </p:grpSpPr>
      <p:pic>
        <p:nvPicPr>
          <p:cNvPr id="3" name="Picture 2">
            <a:extLst>
              <a:ext uri="{FF2B5EF4-FFF2-40B4-BE49-F238E27FC236}">
                <a16:creationId xmlns:a16="http://schemas.microsoft.com/office/drawing/2014/main" id="{A61FCF27-6226-7278-6099-C71359D5C6DC}"/>
              </a:ext>
            </a:extLst>
          </p:cNvPr>
          <p:cNvPicPr>
            <a:picLocks noChangeAspect="1"/>
          </p:cNvPicPr>
          <p:nvPr/>
        </p:nvPicPr>
        <p:blipFill>
          <a:blip r:embed="rId3"/>
          <a:stretch>
            <a:fillRect/>
          </a:stretch>
        </p:blipFill>
        <p:spPr>
          <a:xfrm>
            <a:off x="550191" y="1140101"/>
            <a:ext cx="3897824" cy="2827465"/>
          </a:xfrm>
          <a:prstGeom prst="rect">
            <a:avLst/>
          </a:prstGeom>
        </p:spPr>
      </p:pic>
      <p:sp>
        <p:nvSpPr>
          <p:cNvPr id="4" name="Google Shape;233;p32">
            <a:extLst>
              <a:ext uri="{FF2B5EF4-FFF2-40B4-BE49-F238E27FC236}">
                <a16:creationId xmlns:a16="http://schemas.microsoft.com/office/drawing/2014/main" id="{75B40A0F-4D2E-911A-C320-D5F1330E255A}"/>
              </a:ext>
            </a:extLst>
          </p:cNvPr>
          <p:cNvSpPr txBox="1">
            <a:spLocks/>
          </p:cNvSpPr>
          <p:nvPr/>
        </p:nvSpPr>
        <p:spPr>
          <a:xfrm>
            <a:off x="5202275" y="1464590"/>
            <a:ext cx="3500023" cy="275094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dirty="0">
                <a:solidFill>
                  <a:schemeClr val="tx1"/>
                </a:solidFill>
              </a:rPr>
              <a:t>As we can observe, nowadays society is more inclined towards gender equality so to analyze our results ,we have shared our form to equal number of males and females to know their view on our project . By doing this we can come to know about the correct analysis of our project in the perspective of current generation.</a:t>
            </a:r>
          </a:p>
        </p:txBody>
      </p:sp>
    </p:spTree>
    <p:extLst>
      <p:ext uri="{BB962C8B-B14F-4D97-AF65-F5344CB8AC3E}">
        <p14:creationId xmlns:p14="http://schemas.microsoft.com/office/powerpoint/2010/main" val="35240950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10"/>
        <p:cNvGrpSpPr/>
        <p:nvPr/>
      </p:nvGrpSpPr>
      <p:grpSpPr>
        <a:xfrm>
          <a:off x="0" y="0"/>
          <a:ext cx="0" cy="0"/>
          <a:chOff x="0" y="0"/>
          <a:chExt cx="0" cy="0"/>
        </a:xfrm>
      </p:grpSpPr>
      <p:sp>
        <p:nvSpPr>
          <p:cNvPr id="4" name="Google Shape;233;p32">
            <a:extLst>
              <a:ext uri="{FF2B5EF4-FFF2-40B4-BE49-F238E27FC236}">
                <a16:creationId xmlns:a16="http://schemas.microsoft.com/office/drawing/2014/main" id="{75B40A0F-4D2E-911A-C320-D5F1330E255A}"/>
              </a:ext>
            </a:extLst>
          </p:cNvPr>
          <p:cNvSpPr txBox="1">
            <a:spLocks/>
          </p:cNvSpPr>
          <p:nvPr/>
        </p:nvSpPr>
        <p:spPr>
          <a:xfrm>
            <a:off x="5202276" y="1642820"/>
            <a:ext cx="3500023" cy="252622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dirty="0">
                <a:solidFill>
                  <a:schemeClr val="tx1"/>
                </a:solidFill>
              </a:rPr>
              <a:t>As you can see from the above pie chart we an say that majority of the people had a thought on this project so implementing this project will be very helpful to the society.</a:t>
            </a:r>
          </a:p>
        </p:txBody>
      </p:sp>
      <p:pic>
        <p:nvPicPr>
          <p:cNvPr id="5" name="Picture 4">
            <a:extLst>
              <a:ext uri="{FF2B5EF4-FFF2-40B4-BE49-F238E27FC236}">
                <a16:creationId xmlns:a16="http://schemas.microsoft.com/office/drawing/2014/main" id="{335DB0B6-EB5A-41CA-72D9-9058D1119611}"/>
              </a:ext>
            </a:extLst>
          </p:cNvPr>
          <p:cNvPicPr>
            <a:picLocks noChangeAspect="1"/>
          </p:cNvPicPr>
          <p:nvPr/>
        </p:nvPicPr>
        <p:blipFill>
          <a:blip r:embed="rId3"/>
          <a:stretch>
            <a:fillRect/>
          </a:stretch>
        </p:blipFill>
        <p:spPr>
          <a:xfrm>
            <a:off x="441701" y="937647"/>
            <a:ext cx="4130299" cy="2991173"/>
          </a:xfrm>
          <a:prstGeom prst="rect">
            <a:avLst/>
          </a:prstGeom>
        </p:spPr>
      </p:pic>
    </p:spTree>
    <p:extLst>
      <p:ext uri="{BB962C8B-B14F-4D97-AF65-F5344CB8AC3E}">
        <p14:creationId xmlns:p14="http://schemas.microsoft.com/office/powerpoint/2010/main" val="2947376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210"/>
        <p:cNvGrpSpPr/>
        <p:nvPr/>
      </p:nvGrpSpPr>
      <p:grpSpPr>
        <a:xfrm>
          <a:off x="0" y="0"/>
          <a:ext cx="0" cy="0"/>
          <a:chOff x="0" y="0"/>
          <a:chExt cx="0" cy="0"/>
        </a:xfrm>
      </p:grpSpPr>
      <p:sp>
        <p:nvSpPr>
          <p:cNvPr id="4" name="Google Shape;233;p32">
            <a:extLst>
              <a:ext uri="{FF2B5EF4-FFF2-40B4-BE49-F238E27FC236}">
                <a16:creationId xmlns:a16="http://schemas.microsoft.com/office/drawing/2014/main" id="{75B40A0F-4D2E-911A-C320-D5F1330E255A}"/>
              </a:ext>
            </a:extLst>
          </p:cNvPr>
          <p:cNvSpPr txBox="1">
            <a:spLocks/>
          </p:cNvSpPr>
          <p:nvPr/>
        </p:nvSpPr>
        <p:spPr>
          <a:xfrm>
            <a:off x="5171279" y="1441343"/>
            <a:ext cx="3500023" cy="258821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dirty="0">
                <a:solidFill>
                  <a:schemeClr val="tx1"/>
                </a:solidFill>
              </a:rPr>
              <a:t>As you can see from the above </a:t>
            </a:r>
            <a:r>
              <a:rPr lang="en-US" dirty="0" err="1">
                <a:solidFill>
                  <a:schemeClr val="tx1"/>
                </a:solidFill>
              </a:rPr>
              <a:t>piechart</a:t>
            </a:r>
            <a:r>
              <a:rPr lang="en-US" dirty="0">
                <a:solidFill>
                  <a:schemeClr val="tx1"/>
                </a:solidFill>
              </a:rPr>
              <a:t> we can say that most of the people of age group between 20-25 are prone to accidents because the people of this age group are youngsters due to lack of safety measures and lack of  knowledge on government policies most of them in this age group are prone to accidents.</a:t>
            </a:r>
          </a:p>
        </p:txBody>
      </p:sp>
      <p:pic>
        <p:nvPicPr>
          <p:cNvPr id="5" name="Picture 4">
            <a:extLst>
              <a:ext uri="{FF2B5EF4-FFF2-40B4-BE49-F238E27FC236}">
                <a16:creationId xmlns:a16="http://schemas.microsoft.com/office/drawing/2014/main" id="{DB665293-FCF2-254A-92DF-0CB686F9CDA9}"/>
              </a:ext>
            </a:extLst>
          </p:cNvPr>
          <p:cNvPicPr>
            <a:picLocks noChangeAspect="1"/>
          </p:cNvPicPr>
          <p:nvPr/>
        </p:nvPicPr>
        <p:blipFill>
          <a:blip r:embed="rId3"/>
          <a:stretch>
            <a:fillRect/>
          </a:stretch>
        </p:blipFill>
        <p:spPr>
          <a:xfrm>
            <a:off x="627054" y="922149"/>
            <a:ext cx="4022438" cy="3029919"/>
          </a:xfrm>
          <a:prstGeom prst="rect">
            <a:avLst/>
          </a:prstGeom>
        </p:spPr>
      </p:pic>
    </p:spTree>
    <p:extLst>
      <p:ext uri="{BB962C8B-B14F-4D97-AF65-F5344CB8AC3E}">
        <p14:creationId xmlns:p14="http://schemas.microsoft.com/office/powerpoint/2010/main" val="37603688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10"/>
        <p:cNvGrpSpPr/>
        <p:nvPr/>
      </p:nvGrpSpPr>
      <p:grpSpPr>
        <a:xfrm>
          <a:off x="0" y="0"/>
          <a:ext cx="0" cy="0"/>
          <a:chOff x="0" y="0"/>
          <a:chExt cx="0" cy="0"/>
        </a:xfrm>
      </p:grpSpPr>
      <p:sp>
        <p:nvSpPr>
          <p:cNvPr id="4" name="Google Shape;233;p32">
            <a:extLst>
              <a:ext uri="{FF2B5EF4-FFF2-40B4-BE49-F238E27FC236}">
                <a16:creationId xmlns:a16="http://schemas.microsoft.com/office/drawing/2014/main" id="{75B40A0F-4D2E-911A-C320-D5F1330E255A}"/>
              </a:ext>
            </a:extLst>
          </p:cNvPr>
          <p:cNvSpPr txBox="1">
            <a:spLocks/>
          </p:cNvSpPr>
          <p:nvPr/>
        </p:nvSpPr>
        <p:spPr>
          <a:xfrm>
            <a:off x="5202275" y="1619574"/>
            <a:ext cx="3500023" cy="173581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dirty="0">
                <a:solidFill>
                  <a:schemeClr val="tx1"/>
                </a:solidFill>
              </a:rPr>
              <a:t>From the responses that we got almost all the    respondents felt that project like the mishap prevention system is almost necessary for the current society, which is really a boosting force to work on this area in an wider range</a:t>
            </a:r>
          </a:p>
        </p:txBody>
      </p:sp>
      <p:pic>
        <p:nvPicPr>
          <p:cNvPr id="5" name="Picture 4">
            <a:extLst>
              <a:ext uri="{FF2B5EF4-FFF2-40B4-BE49-F238E27FC236}">
                <a16:creationId xmlns:a16="http://schemas.microsoft.com/office/drawing/2014/main" id="{CE4EF0EB-4ABD-7115-6A7F-2F42FF94140B}"/>
              </a:ext>
            </a:extLst>
          </p:cNvPr>
          <p:cNvPicPr>
            <a:picLocks noChangeAspect="1"/>
          </p:cNvPicPr>
          <p:nvPr/>
        </p:nvPicPr>
        <p:blipFill>
          <a:blip r:embed="rId3"/>
          <a:stretch>
            <a:fillRect/>
          </a:stretch>
        </p:blipFill>
        <p:spPr>
          <a:xfrm>
            <a:off x="647503" y="891153"/>
            <a:ext cx="3769513" cy="2983423"/>
          </a:xfrm>
          <a:prstGeom prst="rect">
            <a:avLst/>
          </a:prstGeom>
        </p:spPr>
      </p:pic>
    </p:spTree>
    <p:extLst>
      <p:ext uri="{BB962C8B-B14F-4D97-AF65-F5344CB8AC3E}">
        <p14:creationId xmlns:p14="http://schemas.microsoft.com/office/powerpoint/2010/main" val="3999432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87"/>
        <p:cNvGrpSpPr/>
        <p:nvPr/>
      </p:nvGrpSpPr>
      <p:grpSpPr>
        <a:xfrm>
          <a:off x="0" y="0"/>
          <a:ext cx="0" cy="0"/>
          <a:chOff x="0" y="0"/>
          <a:chExt cx="0" cy="0"/>
        </a:xfrm>
      </p:grpSpPr>
      <p:sp>
        <p:nvSpPr>
          <p:cNvPr id="1992" name="Google Shape;1992;p41"/>
          <p:cNvSpPr txBox="1">
            <a:spLocks noGrp="1"/>
          </p:cNvSpPr>
          <p:nvPr>
            <p:ph type="subTitle" idx="5"/>
          </p:nvPr>
        </p:nvSpPr>
        <p:spPr>
          <a:xfrm>
            <a:off x="1193368" y="1317361"/>
            <a:ext cx="6741763" cy="3549103"/>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According to the recent trends, we can observe that there is a rapid increase in the death rate due to the negligence of the driving person. So the main aim of our project is to built an application that reduces the death rate there by contributing to make a change in the mindset of the people in such a way that they take minimum precautions while driving this helps to reduce the death rate of the innocent people who follow the rules but are effected by the people who drive with negligence. In our project we mainly focus on three activities of the driver namely alcoholic, tired and over speed. When any one of the three activities is done by the user we warn them using alarms but still they don't follow we will block the engine and impose the fine for that particular activity and if this continuously repeats for certain number of times severe actions will be taken. To implementation part is given in detail in the following slides.</a:t>
            </a:r>
            <a:endParaRPr dirty="0"/>
          </a:p>
        </p:txBody>
      </p:sp>
      <p:sp>
        <p:nvSpPr>
          <p:cNvPr id="1993" name="Google Shape;1993;p41"/>
          <p:cNvSpPr txBox="1">
            <a:spLocks noGrp="1"/>
          </p:cNvSpPr>
          <p:nvPr>
            <p:ph type="title"/>
          </p:nvPr>
        </p:nvSpPr>
        <p:spPr>
          <a:xfrm>
            <a:off x="650190" y="363998"/>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INTRODUCTION</a:t>
            </a:r>
            <a:endParaRPr dirty="0"/>
          </a:p>
        </p:txBody>
      </p:sp>
      <p:cxnSp>
        <p:nvCxnSpPr>
          <p:cNvPr id="1995" name="Google Shape;1995;p41"/>
          <p:cNvCxnSpPr/>
          <p:nvPr/>
        </p:nvCxnSpPr>
        <p:spPr>
          <a:xfrm>
            <a:off x="7200" y="1018725"/>
            <a:ext cx="9129600" cy="0"/>
          </a:xfrm>
          <a:prstGeom prst="straightConnector1">
            <a:avLst/>
          </a:prstGeom>
          <a:noFill/>
          <a:ln w="19050" cap="flat" cmpd="sng">
            <a:solidFill>
              <a:schemeClr val="dk1"/>
            </a:solidFill>
            <a:prstDash val="dot"/>
            <a:round/>
            <a:headEnd type="none" w="med" len="med"/>
            <a:tailEnd type="none" w="med" len="med"/>
          </a:ln>
        </p:spPr>
      </p:cxnSp>
    </p:spTree>
    <p:extLst>
      <p:ext uri="{BB962C8B-B14F-4D97-AF65-F5344CB8AC3E}">
        <p14:creationId xmlns:p14="http://schemas.microsoft.com/office/powerpoint/2010/main" val="18460129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210"/>
        <p:cNvGrpSpPr/>
        <p:nvPr/>
      </p:nvGrpSpPr>
      <p:grpSpPr>
        <a:xfrm>
          <a:off x="0" y="0"/>
          <a:ext cx="0" cy="0"/>
          <a:chOff x="0" y="0"/>
          <a:chExt cx="0" cy="0"/>
        </a:xfrm>
      </p:grpSpPr>
      <p:sp>
        <p:nvSpPr>
          <p:cNvPr id="4" name="Google Shape;233;p32">
            <a:extLst>
              <a:ext uri="{FF2B5EF4-FFF2-40B4-BE49-F238E27FC236}">
                <a16:creationId xmlns:a16="http://schemas.microsoft.com/office/drawing/2014/main" id="{75B40A0F-4D2E-911A-C320-D5F1330E255A}"/>
              </a:ext>
            </a:extLst>
          </p:cNvPr>
          <p:cNvSpPr txBox="1">
            <a:spLocks/>
          </p:cNvSpPr>
          <p:nvPr/>
        </p:nvSpPr>
        <p:spPr>
          <a:xfrm>
            <a:off x="5202275" y="1526583"/>
            <a:ext cx="3500023" cy="268895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dirty="0">
                <a:solidFill>
                  <a:schemeClr val="tx1"/>
                </a:solidFill>
              </a:rPr>
              <a:t>Almost 85 percent of the respondents are more likely to recommend the project of mishap prevention system to others as they might have thought that this project is really helpful in preventing the accidents . This can be viewed as the driving force for our project.</a:t>
            </a:r>
          </a:p>
        </p:txBody>
      </p:sp>
      <p:pic>
        <p:nvPicPr>
          <p:cNvPr id="5" name="Picture 4">
            <a:extLst>
              <a:ext uri="{FF2B5EF4-FFF2-40B4-BE49-F238E27FC236}">
                <a16:creationId xmlns:a16="http://schemas.microsoft.com/office/drawing/2014/main" id="{85002722-4CEA-F83E-F725-637580D460FF}"/>
              </a:ext>
            </a:extLst>
          </p:cNvPr>
          <p:cNvPicPr>
            <a:picLocks noChangeAspect="1"/>
          </p:cNvPicPr>
          <p:nvPr/>
        </p:nvPicPr>
        <p:blipFill>
          <a:blip r:embed="rId3"/>
          <a:stretch>
            <a:fillRect/>
          </a:stretch>
        </p:blipFill>
        <p:spPr>
          <a:xfrm>
            <a:off x="651613" y="867906"/>
            <a:ext cx="3804150" cy="3014420"/>
          </a:xfrm>
          <a:prstGeom prst="rect">
            <a:avLst/>
          </a:prstGeom>
        </p:spPr>
      </p:pic>
    </p:spTree>
    <p:extLst>
      <p:ext uri="{BB962C8B-B14F-4D97-AF65-F5344CB8AC3E}">
        <p14:creationId xmlns:p14="http://schemas.microsoft.com/office/powerpoint/2010/main" val="37524030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210"/>
        <p:cNvGrpSpPr/>
        <p:nvPr/>
      </p:nvGrpSpPr>
      <p:grpSpPr>
        <a:xfrm>
          <a:off x="0" y="0"/>
          <a:ext cx="0" cy="0"/>
          <a:chOff x="0" y="0"/>
          <a:chExt cx="0" cy="0"/>
        </a:xfrm>
      </p:grpSpPr>
      <p:sp>
        <p:nvSpPr>
          <p:cNvPr id="4" name="Google Shape;233;p32">
            <a:extLst>
              <a:ext uri="{FF2B5EF4-FFF2-40B4-BE49-F238E27FC236}">
                <a16:creationId xmlns:a16="http://schemas.microsoft.com/office/drawing/2014/main" id="{75B40A0F-4D2E-911A-C320-D5F1330E255A}"/>
              </a:ext>
            </a:extLst>
          </p:cNvPr>
          <p:cNvSpPr txBox="1">
            <a:spLocks/>
          </p:cNvSpPr>
          <p:nvPr/>
        </p:nvSpPr>
        <p:spPr>
          <a:xfrm>
            <a:off x="5199681" y="1844298"/>
            <a:ext cx="3502617" cy="237123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dirty="0">
                <a:solidFill>
                  <a:schemeClr val="tx1"/>
                </a:solidFill>
              </a:rPr>
              <a:t>More than 50 percent of the respondents feel that negligence while driving is the main cause for the accidents . The results that we got for this question highly supports the objective of our project.</a:t>
            </a:r>
          </a:p>
        </p:txBody>
      </p:sp>
      <p:pic>
        <p:nvPicPr>
          <p:cNvPr id="5" name="Picture 4">
            <a:extLst>
              <a:ext uri="{FF2B5EF4-FFF2-40B4-BE49-F238E27FC236}">
                <a16:creationId xmlns:a16="http://schemas.microsoft.com/office/drawing/2014/main" id="{0ED5298F-E6BF-77A4-2E3D-586C029D1EB4}"/>
              </a:ext>
            </a:extLst>
          </p:cNvPr>
          <p:cNvPicPr>
            <a:picLocks noChangeAspect="1"/>
          </p:cNvPicPr>
          <p:nvPr/>
        </p:nvPicPr>
        <p:blipFill>
          <a:blip r:embed="rId3"/>
          <a:stretch>
            <a:fillRect/>
          </a:stretch>
        </p:blipFill>
        <p:spPr>
          <a:xfrm>
            <a:off x="712922" y="1038386"/>
            <a:ext cx="3859078" cy="2929180"/>
          </a:xfrm>
          <a:prstGeom prst="rect">
            <a:avLst/>
          </a:prstGeom>
        </p:spPr>
      </p:pic>
    </p:spTree>
    <p:extLst>
      <p:ext uri="{BB962C8B-B14F-4D97-AF65-F5344CB8AC3E}">
        <p14:creationId xmlns:p14="http://schemas.microsoft.com/office/powerpoint/2010/main" val="35479239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10"/>
        <p:cNvGrpSpPr/>
        <p:nvPr/>
      </p:nvGrpSpPr>
      <p:grpSpPr>
        <a:xfrm>
          <a:off x="0" y="0"/>
          <a:ext cx="0" cy="0"/>
          <a:chOff x="0" y="0"/>
          <a:chExt cx="0" cy="0"/>
        </a:xfrm>
      </p:grpSpPr>
      <p:sp>
        <p:nvSpPr>
          <p:cNvPr id="4" name="Google Shape;233;p32">
            <a:extLst>
              <a:ext uri="{FF2B5EF4-FFF2-40B4-BE49-F238E27FC236}">
                <a16:creationId xmlns:a16="http://schemas.microsoft.com/office/drawing/2014/main" id="{75B40A0F-4D2E-911A-C320-D5F1330E255A}"/>
              </a:ext>
            </a:extLst>
          </p:cNvPr>
          <p:cNvSpPr txBox="1">
            <a:spLocks/>
          </p:cNvSpPr>
          <p:nvPr/>
        </p:nvSpPr>
        <p:spPr>
          <a:xfrm>
            <a:off x="4957949" y="1285392"/>
            <a:ext cx="3500023" cy="257271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dirty="0">
                <a:solidFill>
                  <a:schemeClr val="tx1"/>
                </a:solidFill>
              </a:rPr>
              <a:t>For this question we got a mixed response that around 40 percent of the respondents feel drunk and drive is the main cause for the accident whereas other 40 percent of the respondents feel drunk and drive, drowsiness and overspeed are the causes of the accident . In either of the way our project is very helpful in avoiding accidents caused by the mentioned factors.</a:t>
            </a:r>
          </a:p>
        </p:txBody>
      </p:sp>
      <p:pic>
        <p:nvPicPr>
          <p:cNvPr id="3" name="Picture 2">
            <a:extLst>
              <a:ext uri="{FF2B5EF4-FFF2-40B4-BE49-F238E27FC236}">
                <a16:creationId xmlns:a16="http://schemas.microsoft.com/office/drawing/2014/main" id="{44B2B35F-63B5-E275-E08C-3A7A19679BE7}"/>
              </a:ext>
            </a:extLst>
          </p:cNvPr>
          <p:cNvPicPr>
            <a:picLocks noChangeAspect="1"/>
          </p:cNvPicPr>
          <p:nvPr/>
        </p:nvPicPr>
        <p:blipFill>
          <a:blip r:embed="rId3"/>
          <a:stretch>
            <a:fillRect/>
          </a:stretch>
        </p:blipFill>
        <p:spPr>
          <a:xfrm>
            <a:off x="686028" y="1104252"/>
            <a:ext cx="3816229" cy="2820692"/>
          </a:xfrm>
          <a:prstGeom prst="rect">
            <a:avLst/>
          </a:prstGeom>
        </p:spPr>
      </p:pic>
    </p:spTree>
    <p:extLst>
      <p:ext uri="{BB962C8B-B14F-4D97-AF65-F5344CB8AC3E}">
        <p14:creationId xmlns:p14="http://schemas.microsoft.com/office/powerpoint/2010/main" val="24007055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210"/>
        <p:cNvGrpSpPr/>
        <p:nvPr/>
      </p:nvGrpSpPr>
      <p:grpSpPr>
        <a:xfrm>
          <a:off x="0" y="0"/>
          <a:ext cx="0" cy="0"/>
          <a:chOff x="0" y="0"/>
          <a:chExt cx="0" cy="0"/>
        </a:xfrm>
      </p:grpSpPr>
      <p:sp>
        <p:nvSpPr>
          <p:cNvPr id="4" name="Google Shape;233;p32">
            <a:extLst>
              <a:ext uri="{FF2B5EF4-FFF2-40B4-BE49-F238E27FC236}">
                <a16:creationId xmlns:a16="http://schemas.microsoft.com/office/drawing/2014/main" id="{75B40A0F-4D2E-911A-C320-D5F1330E255A}"/>
              </a:ext>
            </a:extLst>
          </p:cNvPr>
          <p:cNvSpPr txBox="1">
            <a:spLocks/>
          </p:cNvSpPr>
          <p:nvPr/>
        </p:nvSpPr>
        <p:spPr>
          <a:xfrm>
            <a:off x="5202275" y="1852047"/>
            <a:ext cx="3500023" cy="236348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dirty="0">
                <a:solidFill>
                  <a:schemeClr val="tx1"/>
                </a:solidFill>
              </a:rPr>
              <a:t>More than 75 percent of the respondents are willing to prefer our project in order to avoid accidents, which can be treated as the positive response and builds up the spirit for the investors.</a:t>
            </a:r>
          </a:p>
        </p:txBody>
      </p:sp>
      <p:pic>
        <p:nvPicPr>
          <p:cNvPr id="3" name="Picture 2">
            <a:extLst>
              <a:ext uri="{FF2B5EF4-FFF2-40B4-BE49-F238E27FC236}">
                <a16:creationId xmlns:a16="http://schemas.microsoft.com/office/drawing/2014/main" id="{36CAB782-DE1E-1D36-AF37-77B75DE9A0EA}"/>
              </a:ext>
            </a:extLst>
          </p:cNvPr>
          <p:cNvPicPr>
            <a:picLocks noChangeAspect="1"/>
          </p:cNvPicPr>
          <p:nvPr/>
        </p:nvPicPr>
        <p:blipFill>
          <a:blip r:embed="rId3"/>
          <a:stretch>
            <a:fillRect/>
          </a:stretch>
        </p:blipFill>
        <p:spPr>
          <a:xfrm>
            <a:off x="675969" y="1242770"/>
            <a:ext cx="3826289" cy="2657960"/>
          </a:xfrm>
          <a:prstGeom prst="rect">
            <a:avLst/>
          </a:prstGeom>
        </p:spPr>
      </p:pic>
    </p:spTree>
    <p:extLst>
      <p:ext uri="{BB962C8B-B14F-4D97-AF65-F5344CB8AC3E}">
        <p14:creationId xmlns:p14="http://schemas.microsoft.com/office/powerpoint/2010/main" val="14411347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210"/>
        <p:cNvGrpSpPr/>
        <p:nvPr/>
      </p:nvGrpSpPr>
      <p:grpSpPr>
        <a:xfrm>
          <a:off x="0" y="0"/>
          <a:ext cx="0" cy="0"/>
          <a:chOff x="0" y="0"/>
          <a:chExt cx="0" cy="0"/>
        </a:xfrm>
      </p:grpSpPr>
      <p:sp>
        <p:nvSpPr>
          <p:cNvPr id="4" name="Google Shape;233;p32">
            <a:extLst>
              <a:ext uri="{FF2B5EF4-FFF2-40B4-BE49-F238E27FC236}">
                <a16:creationId xmlns:a16="http://schemas.microsoft.com/office/drawing/2014/main" id="{75B40A0F-4D2E-911A-C320-D5F1330E255A}"/>
              </a:ext>
            </a:extLst>
          </p:cNvPr>
          <p:cNvSpPr txBox="1">
            <a:spLocks/>
          </p:cNvSpPr>
          <p:nvPr/>
        </p:nvSpPr>
        <p:spPr>
          <a:xfrm>
            <a:off x="5202275" y="1681566"/>
            <a:ext cx="3500023" cy="253397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dirty="0">
                <a:solidFill>
                  <a:schemeClr val="tx1"/>
                </a:solidFill>
              </a:rPr>
              <a:t>Almost 90 percent of the respondents agree that the three main objectives that we have chosen for our project are appropriate and from this response we can conclude that we are thinking in the way which exactly meets the requirements of the society.</a:t>
            </a:r>
          </a:p>
        </p:txBody>
      </p:sp>
      <p:pic>
        <p:nvPicPr>
          <p:cNvPr id="3" name="Picture 2">
            <a:extLst>
              <a:ext uri="{FF2B5EF4-FFF2-40B4-BE49-F238E27FC236}">
                <a16:creationId xmlns:a16="http://schemas.microsoft.com/office/drawing/2014/main" id="{7EECAFBF-6F71-C016-3610-D72A0D42B769}"/>
              </a:ext>
            </a:extLst>
          </p:cNvPr>
          <p:cNvPicPr>
            <a:picLocks noChangeAspect="1"/>
          </p:cNvPicPr>
          <p:nvPr/>
        </p:nvPicPr>
        <p:blipFill>
          <a:blip r:embed="rId3"/>
          <a:stretch>
            <a:fillRect/>
          </a:stretch>
        </p:blipFill>
        <p:spPr>
          <a:xfrm>
            <a:off x="604434" y="1103285"/>
            <a:ext cx="3967566" cy="2936930"/>
          </a:xfrm>
          <a:prstGeom prst="rect">
            <a:avLst/>
          </a:prstGeom>
        </p:spPr>
      </p:pic>
    </p:spTree>
    <p:extLst>
      <p:ext uri="{BB962C8B-B14F-4D97-AF65-F5344CB8AC3E}">
        <p14:creationId xmlns:p14="http://schemas.microsoft.com/office/powerpoint/2010/main" val="30105532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210"/>
        <p:cNvGrpSpPr/>
        <p:nvPr/>
      </p:nvGrpSpPr>
      <p:grpSpPr>
        <a:xfrm>
          <a:off x="0" y="0"/>
          <a:ext cx="0" cy="0"/>
          <a:chOff x="0" y="0"/>
          <a:chExt cx="0" cy="0"/>
        </a:xfrm>
      </p:grpSpPr>
      <p:sp>
        <p:nvSpPr>
          <p:cNvPr id="4" name="Google Shape;233;p32">
            <a:extLst>
              <a:ext uri="{FF2B5EF4-FFF2-40B4-BE49-F238E27FC236}">
                <a16:creationId xmlns:a16="http://schemas.microsoft.com/office/drawing/2014/main" id="{75B40A0F-4D2E-911A-C320-D5F1330E255A}"/>
              </a:ext>
            </a:extLst>
          </p:cNvPr>
          <p:cNvSpPr txBox="1">
            <a:spLocks/>
          </p:cNvSpPr>
          <p:nvPr/>
        </p:nvSpPr>
        <p:spPr>
          <a:xfrm>
            <a:off x="5202275" y="1511085"/>
            <a:ext cx="3500023" cy="270445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dirty="0">
                <a:solidFill>
                  <a:schemeClr val="tx1"/>
                </a:solidFill>
              </a:rPr>
              <a:t>Almost 40 percent of the people feel that the projects like mishap prevention system can be used to prevent the accidents whereas other 30 percent of the respondents feel imposing strict polices helps to reduce the accidents . From this we can conclude there are people who really thinks that projects like these are really helpful.</a:t>
            </a:r>
          </a:p>
        </p:txBody>
      </p:sp>
      <p:pic>
        <p:nvPicPr>
          <p:cNvPr id="5" name="Picture 4">
            <a:extLst>
              <a:ext uri="{FF2B5EF4-FFF2-40B4-BE49-F238E27FC236}">
                <a16:creationId xmlns:a16="http://schemas.microsoft.com/office/drawing/2014/main" id="{353A2188-4FAA-A3D9-10CE-C374104D1D70}"/>
              </a:ext>
            </a:extLst>
          </p:cNvPr>
          <p:cNvPicPr>
            <a:picLocks noChangeAspect="1"/>
          </p:cNvPicPr>
          <p:nvPr/>
        </p:nvPicPr>
        <p:blipFill>
          <a:blip r:embed="rId3"/>
          <a:stretch>
            <a:fillRect/>
          </a:stretch>
        </p:blipFill>
        <p:spPr>
          <a:xfrm>
            <a:off x="774916" y="1076164"/>
            <a:ext cx="3985658" cy="3069633"/>
          </a:xfrm>
          <a:prstGeom prst="rect">
            <a:avLst/>
          </a:prstGeom>
        </p:spPr>
      </p:pic>
    </p:spTree>
    <p:extLst>
      <p:ext uri="{BB962C8B-B14F-4D97-AF65-F5344CB8AC3E}">
        <p14:creationId xmlns:p14="http://schemas.microsoft.com/office/powerpoint/2010/main" val="77875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210"/>
        <p:cNvGrpSpPr/>
        <p:nvPr/>
      </p:nvGrpSpPr>
      <p:grpSpPr>
        <a:xfrm>
          <a:off x="0" y="0"/>
          <a:ext cx="0" cy="0"/>
          <a:chOff x="0" y="0"/>
          <a:chExt cx="0" cy="0"/>
        </a:xfrm>
      </p:grpSpPr>
      <p:sp>
        <p:nvSpPr>
          <p:cNvPr id="4" name="Google Shape;233;p32">
            <a:extLst>
              <a:ext uri="{FF2B5EF4-FFF2-40B4-BE49-F238E27FC236}">
                <a16:creationId xmlns:a16="http://schemas.microsoft.com/office/drawing/2014/main" id="{75B40A0F-4D2E-911A-C320-D5F1330E255A}"/>
              </a:ext>
            </a:extLst>
          </p:cNvPr>
          <p:cNvSpPr txBox="1">
            <a:spLocks/>
          </p:cNvSpPr>
          <p:nvPr/>
        </p:nvSpPr>
        <p:spPr>
          <a:xfrm>
            <a:off x="5202275" y="1712563"/>
            <a:ext cx="3500023" cy="250297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dirty="0">
                <a:solidFill>
                  <a:schemeClr val="tx1"/>
                </a:solidFill>
              </a:rPr>
              <a:t>As we can see that most of the people are thinking this project as budget friendly and thought that this project that worth the cost and willing to buy it which will be helpful to the society.</a:t>
            </a:r>
          </a:p>
        </p:txBody>
      </p:sp>
      <p:pic>
        <p:nvPicPr>
          <p:cNvPr id="5" name="Picture 4">
            <a:extLst>
              <a:ext uri="{FF2B5EF4-FFF2-40B4-BE49-F238E27FC236}">
                <a16:creationId xmlns:a16="http://schemas.microsoft.com/office/drawing/2014/main" id="{71AE8EA6-6394-ED9E-31DE-68EDB828858B}"/>
              </a:ext>
            </a:extLst>
          </p:cNvPr>
          <p:cNvPicPr>
            <a:picLocks noChangeAspect="1"/>
          </p:cNvPicPr>
          <p:nvPr/>
        </p:nvPicPr>
        <p:blipFill>
          <a:blip r:embed="rId3"/>
          <a:stretch>
            <a:fillRect/>
          </a:stretch>
        </p:blipFill>
        <p:spPr>
          <a:xfrm>
            <a:off x="684518" y="979299"/>
            <a:ext cx="4003719" cy="3184902"/>
          </a:xfrm>
          <a:prstGeom prst="rect">
            <a:avLst/>
          </a:prstGeom>
        </p:spPr>
      </p:pic>
    </p:spTree>
    <p:extLst>
      <p:ext uri="{BB962C8B-B14F-4D97-AF65-F5344CB8AC3E}">
        <p14:creationId xmlns:p14="http://schemas.microsoft.com/office/powerpoint/2010/main" val="15068566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210"/>
        <p:cNvGrpSpPr/>
        <p:nvPr/>
      </p:nvGrpSpPr>
      <p:grpSpPr>
        <a:xfrm>
          <a:off x="0" y="0"/>
          <a:ext cx="0" cy="0"/>
          <a:chOff x="0" y="0"/>
          <a:chExt cx="0" cy="0"/>
        </a:xfrm>
      </p:grpSpPr>
      <p:sp>
        <p:nvSpPr>
          <p:cNvPr id="4" name="Google Shape;233;p32">
            <a:extLst>
              <a:ext uri="{FF2B5EF4-FFF2-40B4-BE49-F238E27FC236}">
                <a16:creationId xmlns:a16="http://schemas.microsoft.com/office/drawing/2014/main" id="{75B40A0F-4D2E-911A-C320-D5F1330E255A}"/>
              </a:ext>
            </a:extLst>
          </p:cNvPr>
          <p:cNvSpPr txBox="1">
            <a:spLocks/>
          </p:cNvSpPr>
          <p:nvPr/>
        </p:nvSpPr>
        <p:spPr>
          <a:xfrm>
            <a:off x="5202275" y="1487837"/>
            <a:ext cx="3500023" cy="272769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dirty="0">
                <a:solidFill>
                  <a:schemeClr val="tx1"/>
                </a:solidFill>
              </a:rPr>
              <a:t>From the above chart we can say that most of the people felt that this project will be helpful in the metropolitan cities because those are the cities where almost most of the people will be using vehicles and those are the places with heavy traffic and are prone to accidents.</a:t>
            </a:r>
          </a:p>
        </p:txBody>
      </p:sp>
      <p:pic>
        <p:nvPicPr>
          <p:cNvPr id="5" name="Picture 4">
            <a:extLst>
              <a:ext uri="{FF2B5EF4-FFF2-40B4-BE49-F238E27FC236}">
                <a16:creationId xmlns:a16="http://schemas.microsoft.com/office/drawing/2014/main" id="{BFA5A9D1-83F1-A137-4D15-E62026C9FFC7}"/>
              </a:ext>
            </a:extLst>
          </p:cNvPr>
          <p:cNvPicPr>
            <a:picLocks noChangeAspect="1"/>
          </p:cNvPicPr>
          <p:nvPr/>
        </p:nvPicPr>
        <p:blipFill>
          <a:blip r:embed="rId3"/>
          <a:stretch>
            <a:fillRect/>
          </a:stretch>
        </p:blipFill>
        <p:spPr>
          <a:xfrm>
            <a:off x="771601" y="898902"/>
            <a:ext cx="3715157" cy="3157778"/>
          </a:xfrm>
          <a:prstGeom prst="rect">
            <a:avLst/>
          </a:prstGeom>
        </p:spPr>
      </p:pic>
    </p:spTree>
    <p:extLst>
      <p:ext uri="{BB962C8B-B14F-4D97-AF65-F5344CB8AC3E}">
        <p14:creationId xmlns:p14="http://schemas.microsoft.com/office/powerpoint/2010/main" val="42347963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210"/>
        <p:cNvGrpSpPr/>
        <p:nvPr/>
      </p:nvGrpSpPr>
      <p:grpSpPr>
        <a:xfrm>
          <a:off x="0" y="0"/>
          <a:ext cx="0" cy="0"/>
          <a:chOff x="0" y="0"/>
          <a:chExt cx="0" cy="0"/>
        </a:xfrm>
      </p:grpSpPr>
      <p:sp>
        <p:nvSpPr>
          <p:cNvPr id="4" name="Google Shape;233;p32">
            <a:extLst>
              <a:ext uri="{FF2B5EF4-FFF2-40B4-BE49-F238E27FC236}">
                <a16:creationId xmlns:a16="http://schemas.microsoft.com/office/drawing/2014/main" id="{75B40A0F-4D2E-911A-C320-D5F1330E255A}"/>
              </a:ext>
            </a:extLst>
          </p:cNvPr>
          <p:cNvSpPr txBox="1">
            <a:spLocks/>
          </p:cNvSpPr>
          <p:nvPr/>
        </p:nvSpPr>
        <p:spPr>
          <a:xfrm>
            <a:off x="5202275" y="1495586"/>
            <a:ext cx="3500023" cy="271995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dirty="0">
                <a:solidFill>
                  <a:schemeClr val="tx1"/>
                </a:solidFill>
              </a:rPr>
              <a:t>From the above result we can say that according to the survey that we have done majority of the people liked the idea of the project and thought it is useful to the society and most of the people gave high rating by which implementing this project has a high chance of success rate and useful to the society.</a:t>
            </a:r>
          </a:p>
        </p:txBody>
      </p:sp>
      <p:pic>
        <p:nvPicPr>
          <p:cNvPr id="5" name="Picture 4">
            <a:extLst>
              <a:ext uri="{FF2B5EF4-FFF2-40B4-BE49-F238E27FC236}">
                <a16:creationId xmlns:a16="http://schemas.microsoft.com/office/drawing/2014/main" id="{BF59E57A-797F-0A86-B6C4-1ED1B64E55A6}"/>
              </a:ext>
            </a:extLst>
          </p:cNvPr>
          <p:cNvPicPr>
            <a:picLocks noChangeAspect="1"/>
          </p:cNvPicPr>
          <p:nvPr/>
        </p:nvPicPr>
        <p:blipFill>
          <a:blip r:embed="rId3"/>
          <a:stretch>
            <a:fillRect/>
          </a:stretch>
        </p:blipFill>
        <p:spPr>
          <a:xfrm>
            <a:off x="675166" y="1030637"/>
            <a:ext cx="3941725" cy="2998922"/>
          </a:xfrm>
          <a:prstGeom prst="rect">
            <a:avLst/>
          </a:prstGeom>
        </p:spPr>
      </p:pic>
    </p:spTree>
    <p:extLst>
      <p:ext uri="{BB962C8B-B14F-4D97-AF65-F5344CB8AC3E}">
        <p14:creationId xmlns:p14="http://schemas.microsoft.com/office/powerpoint/2010/main" val="26056561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210"/>
        <p:cNvGrpSpPr/>
        <p:nvPr/>
      </p:nvGrpSpPr>
      <p:grpSpPr>
        <a:xfrm>
          <a:off x="0" y="0"/>
          <a:ext cx="0" cy="0"/>
          <a:chOff x="0" y="0"/>
          <a:chExt cx="0" cy="0"/>
        </a:xfrm>
      </p:grpSpPr>
      <p:sp>
        <p:nvSpPr>
          <p:cNvPr id="4" name="Google Shape;233;p32">
            <a:extLst>
              <a:ext uri="{FF2B5EF4-FFF2-40B4-BE49-F238E27FC236}">
                <a16:creationId xmlns:a16="http://schemas.microsoft.com/office/drawing/2014/main" id="{75B40A0F-4D2E-911A-C320-D5F1330E255A}"/>
              </a:ext>
            </a:extLst>
          </p:cNvPr>
          <p:cNvSpPr txBox="1">
            <a:spLocks/>
          </p:cNvSpPr>
          <p:nvPr/>
        </p:nvSpPr>
        <p:spPr>
          <a:xfrm>
            <a:off x="5202275" y="1402597"/>
            <a:ext cx="3500023" cy="28129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dirty="0">
                <a:solidFill>
                  <a:schemeClr val="tx1"/>
                </a:solidFill>
              </a:rPr>
              <a:t>As a part of this question most of the respondents didn't suggest  any suggestions or enhancements .And few of them have suggested to use the existing monitoring system provided by </a:t>
            </a:r>
            <a:r>
              <a:rPr lang="en-US" dirty="0" err="1">
                <a:solidFill>
                  <a:schemeClr val="tx1"/>
                </a:solidFill>
              </a:rPr>
              <a:t>telsa</a:t>
            </a:r>
            <a:r>
              <a:rPr lang="en-US" dirty="0">
                <a:solidFill>
                  <a:schemeClr val="tx1"/>
                </a:solidFill>
              </a:rPr>
              <a:t> manufacturers and this is actually helpful and we will be trying to implement it in the future.</a:t>
            </a:r>
          </a:p>
        </p:txBody>
      </p:sp>
      <p:pic>
        <p:nvPicPr>
          <p:cNvPr id="5" name="Picture 4">
            <a:extLst>
              <a:ext uri="{FF2B5EF4-FFF2-40B4-BE49-F238E27FC236}">
                <a16:creationId xmlns:a16="http://schemas.microsoft.com/office/drawing/2014/main" id="{472FF983-210E-694B-E658-D2D4FFF57CC6}"/>
              </a:ext>
            </a:extLst>
          </p:cNvPr>
          <p:cNvPicPr>
            <a:picLocks noChangeAspect="1"/>
          </p:cNvPicPr>
          <p:nvPr/>
        </p:nvPicPr>
        <p:blipFill>
          <a:blip r:embed="rId3"/>
          <a:stretch>
            <a:fillRect/>
          </a:stretch>
        </p:blipFill>
        <p:spPr>
          <a:xfrm>
            <a:off x="618327" y="1309607"/>
            <a:ext cx="3784795" cy="1828800"/>
          </a:xfrm>
          <a:prstGeom prst="rect">
            <a:avLst/>
          </a:prstGeom>
        </p:spPr>
      </p:pic>
    </p:spTree>
    <p:extLst>
      <p:ext uri="{BB962C8B-B14F-4D97-AF65-F5344CB8AC3E}">
        <p14:creationId xmlns:p14="http://schemas.microsoft.com/office/powerpoint/2010/main" val="2496797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65"/>
        <p:cNvGrpSpPr/>
        <p:nvPr/>
      </p:nvGrpSpPr>
      <p:grpSpPr>
        <a:xfrm>
          <a:off x="0" y="0"/>
          <a:ext cx="0" cy="0"/>
          <a:chOff x="0" y="0"/>
          <a:chExt cx="0" cy="0"/>
        </a:xfrm>
      </p:grpSpPr>
      <p:sp>
        <p:nvSpPr>
          <p:cNvPr id="2166" name="Google Shape;2166;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AREAS FOCUSED ON</a:t>
            </a:r>
            <a:endParaRPr dirty="0"/>
          </a:p>
        </p:txBody>
      </p:sp>
      <p:sp>
        <p:nvSpPr>
          <p:cNvPr id="2167" name="Google Shape;2167;p49"/>
          <p:cNvSpPr txBox="1"/>
          <p:nvPr/>
        </p:nvSpPr>
        <p:spPr>
          <a:xfrm>
            <a:off x="1533662" y="3632235"/>
            <a:ext cx="2117700" cy="448200"/>
          </a:xfrm>
          <a:prstGeom prst="rect">
            <a:avLst/>
          </a:prstGeom>
          <a:gradFill>
            <a:gsLst>
              <a:gs pos="0">
                <a:srgbClr val="FFFFFF">
                  <a:alpha val="0"/>
                </a:srgbClr>
              </a:gs>
              <a:gs pos="25000">
                <a:srgbClr val="FFFFFF"/>
              </a:gs>
              <a:gs pos="50000">
                <a:srgbClr val="FFFFFF"/>
              </a:gs>
              <a:gs pos="78000">
                <a:srgbClr val="FFFFFF"/>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lt1"/>
                </a:solidFill>
                <a:latin typeface="Anton"/>
                <a:ea typeface="Anton"/>
                <a:cs typeface="Anton"/>
                <a:sym typeface="Anton"/>
              </a:rPr>
              <a:t>Drunk and Drive</a:t>
            </a:r>
            <a:endParaRPr sz="2000" dirty="0">
              <a:solidFill>
                <a:schemeClr val="lt1"/>
              </a:solidFill>
              <a:latin typeface="Anton"/>
              <a:ea typeface="Anton"/>
              <a:cs typeface="Anton"/>
              <a:sym typeface="Anton"/>
            </a:endParaRPr>
          </a:p>
        </p:txBody>
      </p:sp>
      <p:sp>
        <p:nvSpPr>
          <p:cNvPr id="2168" name="Google Shape;2168;p49"/>
          <p:cNvSpPr txBox="1"/>
          <p:nvPr/>
        </p:nvSpPr>
        <p:spPr>
          <a:xfrm>
            <a:off x="1533662" y="4079743"/>
            <a:ext cx="2117700" cy="54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Saira"/>
                <a:ea typeface="Saira"/>
                <a:cs typeface="Saira"/>
                <a:sym typeface="Saira"/>
              </a:rPr>
              <a:t>When a person drinks and drives the vehicle</a:t>
            </a:r>
            <a:endParaRPr dirty="0">
              <a:solidFill>
                <a:schemeClr val="dk1"/>
              </a:solidFill>
              <a:latin typeface="Saira"/>
              <a:ea typeface="Saira"/>
              <a:cs typeface="Saira"/>
              <a:sym typeface="Saira"/>
            </a:endParaRPr>
          </a:p>
        </p:txBody>
      </p:sp>
      <p:sp>
        <p:nvSpPr>
          <p:cNvPr id="2169" name="Google Shape;2169;p49"/>
          <p:cNvSpPr txBox="1"/>
          <p:nvPr/>
        </p:nvSpPr>
        <p:spPr>
          <a:xfrm>
            <a:off x="3394069" y="2000693"/>
            <a:ext cx="2121300" cy="448200"/>
          </a:xfrm>
          <a:prstGeom prst="rect">
            <a:avLst/>
          </a:prstGeom>
          <a:gradFill>
            <a:gsLst>
              <a:gs pos="0">
                <a:srgbClr val="FFFFFF">
                  <a:alpha val="0"/>
                </a:srgbClr>
              </a:gs>
              <a:gs pos="25000">
                <a:srgbClr val="FFFFFF"/>
              </a:gs>
              <a:gs pos="50000">
                <a:srgbClr val="FFFFFF"/>
              </a:gs>
              <a:gs pos="78000">
                <a:srgbClr val="FFFFFF"/>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lt1"/>
                </a:solidFill>
                <a:latin typeface="Anton"/>
                <a:ea typeface="Anton"/>
                <a:cs typeface="Anton"/>
                <a:sym typeface="Anton"/>
              </a:rPr>
              <a:t>Overspeed</a:t>
            </a:r>
            <a:endParaRPr sz="2000" dirty="0">
              <a:solidFill>
                <a:schemeClr val="lt1"/>
              </a:solidFill>
              <a:latin typeface="Anton"/>
              <a:ea typeface="Anton"/>
              <a:cs typeface="Anton"/>
              <a:sym typeface="Anton"/>
            </a:endParaRPr>
          </a:p>
        </p:txBody>
      </p:sp>
      <p:sp>
        <p:nvSpPr>
          <p:cNvPr id="2170" name="Google Shape;2170;p49"/>
          <p:cNvSpPr txBox="1"/>
          <p:nvPr/>
        </p:nvSpPr>
        <p:spPr>
          <a:xfrm>
            <a:off x="3394069" y="1411775"/>
            <a:ext cx="2121300" cy="54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Saira"/>
                <a:ea typeface="Saira"/>
                <a:cs typeface="Saira"/>
                <a:sym typeface="Saira"/>
              </a:rPr>
              <a:t>When a person is driving the vehicle fast</a:t>
            </a:r>
            <a:endParaRPr dirty="0">
              <a:solidFill>
                <a:schemeClr val="dk1"/>
              </a:solidFill>
              <a:latin typeface="Saira"/>
              <a:ea typeface="Saira"/>
              <a:cs typeface="Saira"/>
              <a:sym typeface="Saira"/>
            </a:endParaRPr>
          </a:p>
        </p:txBody>
      </p:sp>
      <p:sp>
        <p:nvSpPr>
          <p:cNvPr id="2171" name="Google Shape;2171;p49"/>
          <p:cNvSpPr txBox="1"/>
          <p:nvPr/>
        </p:nvSpPr>
        <p:spPr>
          <a:xfrm>
            <a:off x="5258077" y="3632235"/>
            <a:ext cx="2121300" cy="448200"/>
          </a:xfrm>
          <a:prstGeom prst="rect">
            <a:avLst/>
          </a:prstGeom>
          <a:gradFill>
            <a:gsLst>
              <a:gs pos="0">
                <a:srgbClr val="FFFFFF">
                  <a:alpha val="0"/>
                </a:srgbClr>
              </a:gs>
              <a:gs pos="25000">
                <a:srgbClr val="FFFFFF"/>
              </a:gs>
              <a:gs pos="50000">
                <a:srgbClr val="FFFFFF"/>
              </a:gs>
              <a:gs pos="78000">
                <a:srgbClr val="FFFFFF"/>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lt1"/>
                </a:solidFill>
                <a:latin typeface="Anton"/>
                <a:ea typeface="Anton"/>
                <a:cs typeface="Anton"/>
                <a:sym typeface="Anton"/>
              </a:rPr>
              <a:t>Sleepy</a:t>
            </a:r>
            <a:endParaRPr sz="2000" dirty="0">
              <a:solidFill>
                <a:schemeClr val="lt1"/>
              </a:solidFill>
              <a:latin typeface="Anton"/>
              <a:ea typeface="Anton"/>
              <a:cs typeface="Anton"/>
              <a:sym typeface="Anton"/>
            </a:endParaRPr>
          </a:p>
        </p:txBody>
      </p:sp>
      <p:sp>
        <p:nvSpPr>
          <p:cNvPr id="2172" name="Google Shape;2172;p49"/>
          <p:cNvSpPr txBox="1"/>
          <p:nvPr/>
        </p:nvSpPr>
        <p:spPr>
          <a:xfrm>
            <a:off x="4991764" y="4079743"/>
            <a:ext cx="2653808" cy="54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Saira"/>
                <a:ea typeface="Saira"/>
                <a:cs typeface="Saira"/>
                <a:sym typeface="Saira"/>
              </a:rPr>
              <a:t>When a person gets sleepy when he is driving the vehicle</a:t>
            </a:r>
            <a:endParaRPr dirty="0">
              <a:solidFill>
                <a:schemeClr val="dk1"/>
              </a:solidFill>
              <a:latin typeface="Saira"/>
              <a:ea typeface="Saira"/>
              <a:cs typeface="Saira"/>
              <a:sym typeface="Saira"/>
            </a:endParaRPr>
          </a:p>
        </p:txBody>
      </p:sp>
      <p:cxnSp>
        <p:nvCxnSpPr>
          <p:cNvPr id="2175" name="Google Shape;2175;p49"/>
          <p:cNvCxnSpPr/>
          <p:nvPr/>
        </p:nvCxnSpPr>
        <p:spPr>
          <a:xfrm>
            <a:off x="7200" y="1092325"/>
            <a:ext cx="9129600" cy="0"/>
          </a:xfrm>
          <a:prstGeom prst="straightConnector1">
            <a:avLst/>
          </a:prstGeom>
          <a:noFill/>
          <a:ln w="19050" cap="flat" cmpd="sng">
            <a:solidFill>
              <a:schemeClr val="dk1"/>
            </a:solidFill>
            <a:prstDash val="dot"/>
            <a:round/>
            <a:headEnd type="none" w="med" len="med"/>
            <a:tailEnd type="none" w="med" len="med"/>
          </a:ln>
        </p:spPr>
      </p:cxnSp>
      <p:grpSp>
        <p:nvGrpSpPr>
          <p:cNvPr id="2176" name="Google Shape;2176;p49"/>
          <p:cNvGrpSpPr/>
          <p:nvPr/>
        </p:nvGrpSpPr>
        <p:grpSpPr>
          <a:xfrm>
            <a:off x="2157429" y="2606386"/>
            <a:ext cx="870165" cy="870165"/>
            <a:chOff x="2132152" y="1523025"/>
            <a:chExt cx="1143900" cy="1143900"/>
          </a:xfrm>
        </p:grpSpPr>
        <p:sp>
          <p:nvSpPr>
            <p:cNvPr id="2177" name="Google Shape;2177;p49"/>
            <p:cNvSpPr/>
            <p:nvPr/>
          </p:nvSpPr>
          <p:spPr>
            <a:xfrm>
              <a:off x="2208875" y="1599763"/>
              <a:ext cx="990300" cy="99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9"/>
            <p:cNvSpPr/>
            <p:nvPr/>
          </p:nvSpPr>
          <p:spPr>
            <a:xfrm>
              <a:off x="2132152" y="1523025"/>
              <a:ext cx="1143900" cy="1143900"/>
            </a:xfrm>
            <a:prstGeom prst="ellipse">
              <a:avLst/>
            </a:prstGeom>
            <a:noFill/>
            <a:ln w="19050"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9" name="Google Shape;2179;p49"/>
          <p:cNvGrpSpPr/>
          <p:nvPr/>
        </p:nvGrpSpPr>
        <p:grpSpPr>
          <a:xfrm>
            <a:off x="4019637" y="2606386"/>
            <a:ext cx="870165" cy="870165"/>
            <a:chOff x="2132152" y="1523025"/>
            <a:chExt cx="1143900" cy="1143900"/>
          </a:xfrm>
        </p:grpSpPr>
        <p:sp>
          <p:nvSpPr>
            <p:cNvPr id="2180" name="Google Shape;2180;p49"/>
            <p:cNvSpPr/>
            <p:nvPr/>
          </p:nvSpPr>
          <p:spPr>
            <a:xfrm>
              <a:off x="2208875" y="1599763"/>
              <a:ext cx="990300" cy="99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9"/>
            <p:cNvSpPr/>
            <p:nvPr/>
          </p:nvSpPr>
          <p:spPr>
            <a:xfrm>
              <a:off x="2132152" y="1523025"/>
              <a:ext cx="1143900" cy="1143900"/>
            </a:xfrm>
            <a:prstGeom prst="ellipse">
              <a:avLst/>
            </a:prstGeom>
            <a:noFill/>
            <a:ln w="19050"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2" name="Google Shape;2182;p49"/>
          <p:cNvGrpSpPr/>
          <p:nvPr/>
        </p:nvGrpSpPr>
        <p:grpSpPr>
          <a:xfrm>
            <a:off x="5883645" y="2606386"/>
            <a:ext cx="870165" cy="870165"/>
            <a:chOff x="2132152" y="1523025"/>
            <a:chExt cx="1143900" cy="1143900"/>
          </a:xfrm>
        </p:grpSpPr>
        <p:sp>
          <p:nvSpPr>
            <p:cNvPr id="2183" name="Google Shape;2183;p49"/>
            <p:cNvSpPr/>
            <p:nvPr/>
          </p:nvSpPr>
          <p:spPr>
            <a:xfrm>
              <a:off x="2208875" y="1599763"/>
              <a:ext cx="990300" cy="99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9"/>
            <p:cNvSpPr/>
            <p:nvPr/>
          </p:nvSpPr>
          <p:spPr>
            <a:xfrm>
              <a:off x="2132152" y="1523025"/>
              <a:ext cx="1143900" cy="1143900"/>
            </a:xfrm>
            <a:prstGeom prst="ellipse">
              <a:avLst/>
            </a:prstGeom>
            <a:noFill/>
            <a:ln w="19050"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88" name="Google Shape;2188;p49"/>
          <p:cNvCxnSpPr>
            <a:stCxn id="2178" idx="6"/>
            <a:endCxn id="2181" idx="2"/>
          </p:cNvCxnSpPr>
          <p:nvPr/>
        </p:nvCxnSpPr>
        <p:spPr>
          <a:xfrm>
            <a:off x="3027594" y="3041469"/>
            <a:ext cx="992100" cy="0"/>
          </a:xfrm>
          <a:prstGeom prst="straightConnector1">
            <a:avLst/>
          </a:prstGeom>
          <a:noFill/>
          <a:ln w="19050" cap="flat" cmpd="sng">
            <a:solidFill>
              <a:schemeClr val="dk2"/>
            </a:solidFill>
            <a:prstDash val="dot"/>
            <a:round/>
            <a:headEnd type="none" w="med" len="med"/>
            <a:tailEnd type="none" w="med" len="med"/>
          </a:ln>
        </p:spPr>
      </p:cxnSp>
      <p:cxnSp>
        <p:nvCxnSpPr>
          <p:cNvPr id="2189" name="Google Shape;2189;p49"/>
          <p:cNvCxnSpPr>
            <a:stCxn id="2181" idx="6"/>
            <a:endCxn id="2184" idx="2"/>
          </p:cNvCxnSpPr>
          <p:nvPr/>
        </p:nvCxnSpPr>
        <p:spPr>
          <a:xfrm>
            <a:off x="4889802" y="3041469"/>
            <a:ext cx="993900" cy="0"/>
          </a:xfrm>
          <a:prstGeom prst="straightConnector1">
            <a:avLst/>
          </a:prstGeom>
          <a:noFill/>
          <a:ln w="19050" cap="flat" cmpd="sng">
            <a:solidFill>
              <a:schemeClr val="dk2"/>
            </a:solidFill>
            <a:prstDash val="dot"/>
            <a:round/>
            <a:headEnd type="none" w="med" len="med"/>
            <a:tailEnd type="none" w="med" len="med"/>
          </a:ln>
        </p:spPr>
      </p:cxnSp>
      <p:cxnSp>
        <p:nvCxnSpPr>
          <p:cNvPr id="2191" name="Google Shape;2191;p49"/>
          <p:cNvCxnSpPr>
            <a:cxnSpLocks/>
          </p:cNvCxnSpPr>
          <p:nvPr/>
        </p:nvCxnSpPr>
        <p:spPr>
          <a:xfrm>
            <a:off x="6753810" y="3045222"/>
            <a:ext cx="625800" cy="0"/>
          </a:xfrm>
          <a:prstGeom prst="straightConnector1">
            <a:avLst/>
          </a:prstGeom>
          <a:noFill/>
          <a:ln w="19050" cap="flat" cmpd="sng">
            <a:solidFill>
              <a:schemeClr val="dk2"/>
            </a:solidFill>
            <a:prstDash val="dot"/>
            <a:round/>
            <a:headEnd type="none" w="med" len="med"/>
            <a:tailEnd type="stealth" w="med" len="med"/>
          </a:ln>
        </p:spPr>
      </p:cxnSp>
      <p:cxnSp>
        <p:nvCxnSpPr>
          <p:cNvPr id="2192" name="Google Shape;2192;p49"/>
          <p:cNvCxnSpPr>
            <a:stCxn id="2178" idx="2"/>
          </p:cNvCxnSpPr>
          <p:nvPr/>
        </p:nvCxnSpPr>
        <p:spPr>
          <a:xfrm rot="10800000">
            <a:off x="1531929" y="3041469"/>
            <a:ext cx="625500" cy="0"/>
          </a:xfrm>
          <a:prstGeom prst="straightConnector1">
            <a:avLst/>
          </a:prstGeom>
          <a:noFill/>
          <a:ln w="19050" cap="flat" cmpd="sng">
            <a:solidFill>
              <a:schemeClr val="dk2"/>
            </a:solidFill>
            <a:prstDash val="dot"/>
            <a:round/>
            <a:headEnd type="none" w="med" len="med"/>
            <a:tailEnd type="oval" w="med" len="med"/>
          </a:ln>
        </p:spPr>
      </p:cxnSp>
      <p:sp>
        <p:nvSpPr>
          <p:cNvPr id="2193" name="Google Shape;2193;p49"/>
          <p:cNvSpPr txBox="1"/>
          <p:nvPr/>
        </p:nvSpPr>
        <p:spPr>
          <a:xfrm>
            <a:off x="2251862" y="2817356"/>
            <a:ext cx="6813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chemeClr val="lt1"/>
                </a:solidFill>
                <a:latin typeface="Anton"/>
                <a:ea typeface="Anton"/>
                <a:cs typeface="Anton"/>
                <a:sym typeface="Anton"/>
              </a:rPr>
              <a:t>01</a:t>
            </a:r>
            <a:endParaRPr sz="1900">
              <a:solidFill>
                <a:schemeClr val="lt1"/>
              </a:solidFill>
              <a:latin typeface="Anton"/>
              <a:ea typeface="Anton"/>
              <a:cs typeface="Anton"/>
              <a:sym typeface="Anton"/>
            </a:endParaRPr>
          </a:p>
        </p:txBody>
      </p:sp>
      <p:sp>
        <p:nvSpPr>
          <p:cNvPr id="2194" name="Google Shape;2194;p49"/>
          <p:cNvSpPr txBox="1"/>
          <p:nvPr/>
        </p:nvSpPr>
        <p:spPr>
          <a:xfrm>
            <a:off x="4114069" y="2817356"/>
            <a:ext cx="6813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chemeClr val="lt1"/>
                </a:solidFill>
                <a:latin typeface="Anton"/>
                <a:ea typeface="Anton"/>
                <a:cs typeface="Anton"/>
                <a:sym typeface="Anton"/>
              </a:rPr>
              <a:t>02</a:t>
            </a:r>
            <a:endParaRPr sz="1900">
              <a:solidFill>
                <a:schemeClr val="lt1"/>
              </a:solidFill>
              <a:latin typeface="Anton"/>
              <a:ea typeface="Anton"/>
              <a:cs typeface="Anton"/>
              <a:sym typeface="Anton"/>
            </a:endParaRPr>
          </a:p>
        </p:txBody>
      </p:sp>
      <p:sp>
        <p:nvSpPr>
          <p:cNvPr id="2195" name="Google Shape;2195;p49"/>
          <p:cNvSpPr txBox="1"/>
          <p:nvPr/>
        </p:nvSpPr>
        <p:spPr>
          <a:xfrm>
            <a:off x="5978077" y="2817356"/>
            <a:ext cx="6813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chemeClr val="lt1"/>
                </a:solidFill>
                <a:latin typeface="Anton"/>
                <a:ea typeface="Anton"/>
                <a:cs typeface="Anton"/>
                <a:sym typeface="Anton"/>
              </a:rPr>
              <a:t>03</a:t>
            </a:r>
            <a:endParaRPr sz="1900">
              <a:solidFill>
                <a:schemeClr val="lt1"/>
              </a:solidFill>
              <a:latin typeface="Anton"/>
              <a:ea typeface="Anton"/>
              <a:cs typeface="Anton"/>
              <a:sym typeface="Anton"/>
            </a:endParaRPr>
          </a:p>
        </p:txBody>
      </p:sp>
    </p:spTree>
    <p:extLst>
      <p:ext uri="{BB962C8B-B14F-4D97-AF65-F5344CB8AC3E}">
        <p14:creationId xmlns:p14="http://schemas.microsoft.com/office/powerpoint/2010/main" val="25437549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885"/>
        <p:cNvGrpSpPr/>
        <p:nvPr/>
      </p:nvGrpSpPr>
      <p:grpSpPr>
        <a:xfrm>
          <a:off x="0" y="0"/>
          <a:ext cx="0" cy="0"/>
          <a:chOff x="0" y="0"/>
          <a:chExt cx="0" cy="0"/>
        </a:xfrm>
      </p:grpSpPr>
      <p:sp>
        <p:nvSpPr>
          <p:cNvPr id="1888" name="Google Shape;1888;p37"/>
          <p:cNvSpPr txBox="1"/>
          <p:nvPr/>
        </p:nvSpPr>
        <p:spPr>
          <a:xfrm>
            <a:off x="1271581" y="1348355"/>
            <a:ext cx="6600838" cy="2982559"/>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dirty="0">
                <a:solidFill>
                  <a:srgbClr val="FFFFFF"/>
                </a:solidFill>
                <a:latin typeface="Saira"/>
                <a:ea typeface="Saira"/>
                <a:cs typeface="Saira"/>
                <a:sym typeface="Saira"/>
              </a:rPr>
              <a:t>As the part of field visit we have circulated a Google form to all the members who can actually provide us an review on our </a:t>
            </a:r>
            <a:r>
              <a:rPr lang="en-US" dirty="0" err="1">
                <a:solidFill>
                  <a:srgbClr val="FFFFFF"/>
                </a:solidFill>
                <a:latin typeface="Saira"/>
                <a:ea typeface="Saira"/>
                <a:cs typeface="Saira"/>
                <a:sym typeface="Saira"/>
              </a:rPr>
              <a:t>project.The</a:t>
            </a:r>
            <a:r>
              <a:rPr lang="en-US" dirty="0">
                <a:solidFill>
                  <a:srgbClr val="FFFFFF"/>
                </a:solidFill>
                <a:latin typeface="Saira"/>
                <a:ea typeface="Saira"/>
                <a:cs typeface="Saira"/>
                <a:sym typeface="Saira"/>
              </a:rPr>
              <a:t> google form consist of nearly 16 questions through which we can know the performance and need of our </a:t>
            </a:r>
            <a:r>
              <a:rPr lang="en-US" dirty="0" err="1">
                <a:solidFill>
                  <a:srgbClr val="FFFFFF"/>
                </a:solidFill>
                <a:latin typeface="Saira"/>
                <a:ea typeface="Saira"/>
                <a:cs typeface="Saira"/>
                <a:sym typeface="Saira"/>
              </a:rPr>
              <a:t>project.The</a:t>
            </a:r>
            <a:r>
              <a:rPr lang="en-US" dirty="0">
                <a:solidFill>
                  <a:srgbClr val="FFFFFF"/>
                </a:solidFill>
                <a:latin typeface="Saira"/>
                <a:ea typeface="Saira"/>
                <a:cs typeface="Saira"/>
                <a:sym typeface="Saira"/>
              </a:rPr>
              <a:t> results of the google form were really surprising as they were beyond our </a:t>
            </a:r>
            <a:r>
              <a:rPr lang="en-US" dirty="0" err="1">
                <a:solidFill>
                  <a:srgbClr val="FFFFFF"/>
                </a:solidFill>
                <a:latin typeface="Saira"/>
                <a:ea typeface="Saira"/>
                <a:cs typeface="Saira"/>
                <a:sym typeface="Saira"/>
              </a:rPr>
              <a:t>imagination.Almost</a:t>
            </a:r>
            <a:r>
              <a:rPr lang="en-US" dirty="0">
                <a:solidFill>
                  <a:srgbClr val="FFFFFF"/>
                </a:solidFill>
                <a:latin typeface="Saira"/>
                <a:ea typeface="Saira"/>
                <a:cs typeface="Saira"/>
                <a:sym typeface="Saira"/>
              </a:rPr>
              <a:t> all the responses were in </a:t>
            </a:r>
            <a:r>
              <a:rPr lang="en-US" dirty="0" err="1">
                <a:solidFill>
                  <a:srgbClr val="FFFFFF"/>
                </a:solidFill>
                <a:latin typeface="Saira"/>
                <a:ea typeface="Saira"/>
                <a:cs typeface="Saira"/>
                <a:sym typeface="Saira"/>
              </a:rPr>
              <a:t>favour</a:t>
            </a:r>
            <a:r>
              <a:rPr lang="en-US" dirty="0">
                <a:solidFill>
                  <a:srgbClr val="FFFFFF"/>
                </a:solidFill>
                <a:latin typeface="Saira"/>
                <a:ea typeface="Saira"/>
                <a:cs typeface="Saira"/>
                <a:sym typeface="Saira"/>
              </a:rPr>
              <a:t> of our project and the respondents are in a view that the project is really helpful for the Society in preventing the accidents which is really an boosting force for us to work on it even more effectively and the respondents felt that the project that we have developed is focusing on the correct objectives which made us built the confidence that we are on the right </a:t>
            </a:r>
            <a:r>
              <a:rPr lang="en-US" dirty="0" err="1">
                <a:solidFill>
                  <a:srgbClr val="FFFFFF"/>
                </a:solidFill>
                <a:latin typeface="Saira"/>
                <a:ea typeface="Saira"/>
                <a:cs typeface="Saira"/>
                <a:sym typeface="Saira"/>
              </a:rPr>
              <a:t>side.Overall</a:t>
            </a:r>
            <a:r>
              <a:rPr lang="en-US" dirty="0">
                <a:solidFill>
                  <a:srgbClr val="FFFFFF"/>
                </a:solidFill>
                <a:latin typeface="Saira"/>
                <a:ea typeface="Saira"/>
                <a:cs typeface="Saira"/>
                <a:sym typeface="Saira"/>
              </a:rPr>
              <a:t> the results of the survey are too supportive to our project and we feel that if a project like mishap prevention system is introduced all the members would really show interest in using it and thereby preventing accidents.</a:t>
            </a:r>
            <a:endParaRPr dirty="0">
              <a:solidFill>
                <a:srgbClr val="FFFFFF"/>
              </a:solidFill>
              <a:latin typeface="Saira"/>
              <a:ea typeface="Saira"/>
              <a:cs typeface="Saira"/>
              <a:sym typeface="Saira"/>
            </a:endParaRPr>
          </a:p>
        </p:txBody>
      </p:sp>
      <p:sp>
        <p:nvSpPr>
          <p:cNvPr id="1889" name="Google Shape;1889;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OVERALL ANALYSIS OF GOOGLE FORM</a:t>
            </a:r>
          </a:p>
        </p:txBody>
      </p:sp>
      <p:cxnSp>
        <p:nvCxnSpPr>
          <p:cNvPr id="1892" name="Google Shape;1892;p37"/>
          <p:cNvCxnSpPr/>
          <p:nvPr/>
        </p:nvCxnSpPr>
        <p:spPr>
          <a:xfrm>
            <a:off x="7200" y="1092325"/>
            <a:ext cx="9129600" cy="0"/>
          </a:xfrm>
          <a:prstGeom prst="straightConnector1">
            <a:avLst/>
          </a:prstGeom>
          <a:noFill/>
          <a:ln w="19050" cap="flat" cmpd="sng">
            <a:solidFill>
              <a:schemeClr val="dk1"/>
            </a:solidFill>
            <a:prstDash val="dot"/>
            <a:round/>
            <a:headEnd type="none" w="med" len="med"/>
            <a:tailEnd type="none" w="med" len="med"/>
          </a:ln>
        </p:spPr>
      </p:cxnSp>
    </p:spTree>
    <p:extLst>
      <p:ext uri="{BB962C8B-B14F-4D97-AF65-F5344CB8AC3E}">
        <p14:creationId xmlns:p14="http://schemas.microsoft.com/office/powerpoint/2010/main" val="13501815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216"/>
        <p:cNvGrpSpPr/>
        <p:nvPr/>
      </p:nvGrpSpPr>
      <p:grpSpPr>
        <a:xfrm>
          <a:off x="0" y="0"/>
          <a:ext cx="0" cy="0"/>
          <a:chOff x="0" y="0"/>
          <a:chExt cx="0" cy="0"/>
        </a:xfrm>
      </p:grpSpPr>
      <p:sp>
        <p:nvSpPr>
          <p:cNvPr id="2217" name="Google Shape;2217;p52"/>
          <p:cNvSpPr txBox="1">
            <a:spLocks noGrp="1"/>
          </p:cNvSpPr>
          <p:nvPr>
            <p:ph type="title"/>
          </p:nvPr>
        </p:nvSpPr>
        <p:spPr>
          <a:xfrm>
            <a:off x="715700" y="922354"/>
            <a:ext cx="6227100" cy="44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Budget</a:t>
            </a:r>
            <a:endParaRPr dirty="0"/>
          </a:p>
        </p:txBody>
      </p:sp>
      <p:sp>
        <p:nvSpPr>
          <p:cNvPr id="2218" name="Google Shape;2218;p52"/>
          <p:cNvSpPr txBox="1">
            <a:spLocks noGrp="1"/>
          </p:cNvSpPr>
          <p:nvPr>
            <p:ph type="subTitle" idx="1"/>
          </p:nvPr>
        </p:nvSpPr>
        <p:spPr>
          <a:xfrm>
            <a:off x="808090" y="1792715"/>
            <a:ext cx="6227700" cy="181749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After discussing and exploring about the components required for the project we came to a conclusion that it costs around nearly 4000 INR to finish the project.</a:t>
            </a:r>
            <a:endParaRPr dirty="0"/>
          </a:p>
        </p:txBody>
      </p:sp>
    </p:spTree>
    <p:extLst>
      <p:ext uri="{BB962C8B-B14F-4D97-AF65-F5344CB8AC3E}">
        <p14:creationId xmlns:p14="http://schemas.microsoft.com/office/powerpoint/2010/main" val="6616355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200"/>
        <p:cNvGrpSpPr/>
        <p:nvPr/>
      </p:nvGrpSpPr>
      <p:grpSpPr>
        <a:xfrm>
          <a:off x="0" y="0"/>
          <a:ext cx="0" cy="0"/>
          <a:chOff x="0" y="0"/>
          <a:chExt cx="0" cy="0"/>
        </a:xfrm>
      </p:grpSpPr>
      <p:sp>
        <p:nvSpPr>
          <p:cNvPr id="2204" name="Google Shape;2204;p50"/>
          <p:cNvSpPr txBox="1">
            <a:spLocks noGrp="1"/>
          </p:cNvSpPr>
          <p:nvPr>
            <p:ph type="subTitle" idx="1"/>
          </p:nvPr>
        </p:nvSpPr>
        <p:spPr>
          <a:xfrm flipH="1">
            <a:off x="154982" y="1003828"/>
            <a:ext cx="8679051" cy="4014053"/>
          </a:xfrm>
          <a:prstGeom prst="rect">
            <a:avLst/>
          </a:prstGeom>
        </p:spPr>
        <p:txBody>
          <a:bodyPr spcFirstLastPara="1" wrap="square" lIns="91425" tIns="91425" rIns="91425" bIns="91425" anchor="t" anchorCtr="0">
            <a:noAutofit/>
          </a:bodyPr>
          <a:lstStyle/>
          <a:p>
            <a:pPr algn="just">
              <a:lnSpc>
                <a:spcPct val="107000"/>
              </a:lnSpc>
              <a:spcAft>
                <a:spcPts val="800"/>
              </a:spcAft>
            </a:pPr>
            <a:r>
              <a:rPr lang="en-IN" sz="1300" kern="100" dirty="0">
                <a:effectLst/>
                <a:latin typeface="Times New Roman" panose="02020603050405020304" pitchFamily="18" charset="0"/>
                <a:ea typeface="Calibri" panose="020F0502020204030204" pitchFamily="34" charset="0"/>
                <a:cs typeface="Times New Roman" panose="02020603050405020304" pitchFamily="18" charset="0"/>
              </a:rPr>
              <a:t>Improving the design of the locking system: The locking system itself could be improved to make it more robust and reliable. This could involve using higher quality materials, redesigning certain components, or incorporating redundant safety features. Developing better monitoring and alert systems: The engine locking system could be augmented with better monitoring and alert systems. For example, sensors could be placed on various components of the locking system to detect when something is not functioning properly. An alarm or warning light could then be triggered to alert the driver.</a:t>
            </a:r>
            <a:endParaRPr lang="en-IN" sz="13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300" kern="100" dirty="0">
                <a:effectLst/>
                <a:latin typeface="Times New Roman" panose="02020603050405020304" pitchFamily="18" charset="0"/>
                <a:ea typeface="Calibri" panose="020F0502020204030204" pitchFamily="34" charset="0"/>
                <a:cs typeface="Times New Roman" panose="02020603050405020304" pitchFamily="18" charset="0"/>
              </a:rPr>
              <a:t>Implementing advanced control systems: Advanced control systems could be implemented to manage the engine locking system. This could involve using artificial intelligence or machine learning algorithms to detect patterns in the system's behaviour and identify potential issues before they become serious problems. Conducting more rigorous testing and evaluation: More extensive testing and evaluation of the locking system could be conducted to identify potential failure modes and weaknesses. This could involve testing the system under different environmental conditions, such as extreme temperatures or vibrations.</a:t>
            </a:r>
            <a:endParaRPr lang="en-IN" sz="13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300" kern="100" dirty="0">
                <a:effectLst/>
                <a:latin typeface="Times New Roman" panose="02020603050405020304" pitchFamily="18" charset="0"/>
                <a:ea typeface="Calibri" panose="020F0502020204030204" pitchFamily="34" charset="0"/>
                <a:cs typeface="Times New Roman" panose="02020603050405020304" pitchFamily="18" charset="0"/>
              </a:rPr>
              <a:t>Providing better training for drivers: Drivers could be provided with more comprehensive training on how the locking system works and what to do in the event of a malfunction. This could include simulated scenarios where the locking system fails and drivers must respond quickly and appropriately. Developing a backup locking system: A backup locking system could be developed to provide an additional layer of safety in the event that the primary locking system fails. This could involve using a different type of locking mechanism or incorporating redundant components into the system.</a:t>
            </a:r>
            <a:endParaRPr lang="en-IN" sz="13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05" name="Google Shape;2205;p50"/>
          <p:cNvSpPr txBox="1">
            <a:spLocks noGrp="1"/>
          </p:cNvSpPr>
          <p:nvPr>
            <p:ph type="title"/>
          </p:nvPr>
        </p:nvSpPr>
        <p:spPr>
          <a:xfrm>
            <a:off x="788850" y="11787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FUTURE WORK</a:t>
            </a:r>
            <a:endParaRPr dirty="0"/>
          </a:p>
        </p:txBody>
      </p:sp>
      <p:cxnSp>
        <p:nvCxnSpPr>
          <p:cNvPr id="2206" name="Google Shape;2206;p50"/>
          <p:cNvCxnSpPr/>
          <p:nvPr/>
        </p:nvCxnSpPr>
        <p:spPr>
          <a:xfrm>
            <a:off x="7200" y="766861"/>
            <a:ext cx="9129600" cy="0"/>
          </a:xfrm>
          <a:prstGeom prst="straightConnector1">
            <a:avLst/>
          </a:prstGeom>
          <a:noFill/>
          <a:ln w="19050" cap="flat" cmpd="sng">
            <a:solidFill>
              <a:schemeClr val="dk1"/>
            </a:solidFill>
            <a:prstDash val="dot"/>
            <a:round/>
            <a:headEnd type="none" w="med" len="med"/>
            <a:tailEnd type="none" w="med" len="med"/>
          </a:ln>
        </p:spPr>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200"/>
        <p:cNvGrpSpPr/>
        <p:nvPr/>
      </p:nvGrpSpPr>
      <p:grpSpPr>
        <a:xfrm>
          <a:off x="0" y="0"/>
          <a:ext cx="0" cy="0"/>
          <a:chOff x="0" y="0"/>
          <a:chExt cx="0" cy="0"/>
        </a:xfrm>
      </p:grpSpPr>
      <p:sp>
        <p:nvSpPr>
          <p:cNvPr id="2204" name="Google Shape;2204;p50"/>
          <p:cNvSpPr txBox="1">
            <a:spLocks noGrp="1"/>
          </p:cNvSpPr>
          <p:nvPr>
            <p:ph type="subTitle" idx="1"/>
          </p:nvPr>
        </p:nvSpPr>
        <p:spPr>
          <a:xfrm flipH="1">
            <a:off x="154982" y="1003828"/>
            <a:ext cx="8679051" cy="4014053"/>
          </a:xfrm>
          <a:prstGeom prst="rect">
            <a:avLst/>
          </a:prstGeom>
        </p:spPr>
        <p:txBody>
          <a:bodyPr spcFirstLastPara="1" wrap="square" lIns="91425" tIns="91425" rIns="91425" bIns="91425" anchor="t" anchorCtr="0">
            <a:noAutofit/>
          </a:bodyPr>
          <a:lstStyle/>
          <a:p>
            <a:pPr algn="just">
              <a:lnSpc>
                <a:spcPct val="107000"/>
              </a:lnSpc>
              <a:spcAft>
                <a:spcPts val="800"/>
              </a:spcAft>
            </a:pP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In conclusion, the engine locking system is a crucial safety feature that can prevent accidents and save lives. The project aims to develop an engine locking system that can automatically shut off the engine when certain conditions are met, such as when the driver is not in the vehicle or when the vehicle is in a dangerous situation. The implementation of this system can significantly reduce the number of accidents caused by runaway vehicles and can also prevent theft. The project requires a thorough analysis of the system's design and implementation, including the selection of appropriate sensors and actuators, as well as the development of reliable software algorithms.</a:t>
            </a: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Overall, the engine locking system is a valuable addition to vehicle safety, and the successful implementation of this project can make a significant impact in reducing accidents and saving lives. </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As we have mentioned, the main aim of our project is to reduce the mishaps and ensure safe riding. We wish that the accidents will be reduced and all the citizens will develop the minimum precautions and ensure that they follow all the rules and do not create any trouble to others.</a:t>
            </a: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The goal of our project is to make the people understand that these rules are meant for their welfare. We hope that the death rate of the people caused due to the road accidents decreases at least to some extent by implementing our project.</a:t>
            </a: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05" name="Google Shape;2205;p50"/>
          <p:cNvSpPr txBox="1">
            <a:spLocks noGrp="1"/>
          </p:cNvSpPr>
          <p:nvPr>
            <p:ph type="title"/>
          </p:nvPr>
        </p:nvSpPr>
        <p:spPr>
          <a:xfrm>
            <a:off x="788850" y="11787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CONCLUSION</a:t>
            </a:r>
            <a:endParaRPr dirty="0"/>
          </a:p>
        </p:txBody>
      </p:sp>
      <p:cxnSp>
        <p:nvCxnSpPr>
          <p:cNvPr id="2206" name="Google Shape;2206;p50"/>
          <p:cNvCxnSpPr/>
          <p:nvPr/>
        </p:nvCxnSpPr>
        <p:spPr>
          <a:xfrm>
            <a:off x="7200" y="766861"/>
            <a:ext cx="9129600" cy="0"/>
          </a:xfrm>
          <a:prstGeom prst="straightConnector1">
            <a:avLst/>
          </a:prstGeom>
          <a:noFill/>
          <a:ln w="19050" cap="flat" cmpd="sng">
            <a:solidFill>
              <a:schemeClr val="dk1"/>
            </a:solidFill>
            <a:prstDash val="dot"/>
            <a:round/>
            <a:headEnd type="none" w="med" len="med"/>
            <a:tailEnd type="none" w="med" len="med"/>
          </a:ln>
        </p:spPr>
      </p:cxnSp>
    </p:spTree>
    <p:extLst>
      <p:ext uri="{BB962C8B-B14F-4D97-AF65-F5344CB8AC3E}">
        <p14:creationId xmlns:p14="http://schemas.microsoft.com/office/powerpoint/2010/main" val="13711751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222"/>
        <p:cNvGrpSpPr/>
        <p:nvPr/>
      </p:nvGrpSpPr>
      <p:grpSpPr>
        <a:xfrm>
          <a:off x="0" y="0"/>
          <a:ext cx="0" cy="0"/>
          <a:chOff x="0" y="0"/>
          <a:chExt cx="0" cy="0"/>
        </a:xfrm>
      </p:grpSpPr>
      <p:sp>
        <p:nvSpPr>
          <p:cNvPr id="2223" name="Google Shape;2223;p53"/>
          <p:cNvSpPr txBox="1">
            <a:spLocks noGrp="1"/>
          </p:cNvSpPr>
          <p:nvPr>
            <p:ph type="title"/>
          </p:nvPr>
        </p:nvSpPr>
        <p:spPr>
          <a:xfrm>
            <a:off x="1284000" y="1701350"/>
            <a:ext cx="6576000" cy="151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 YOU</a:t>
            </a:r>
            <a:endParaRPr dirty="0"/>
          </a:p>
        </p:txBody>
      </p:sp>
      <p:grpSp>
        <p:nvGrpSpPr>
          <p:cNvPr id="2225" name="Google Shape;2225;p53"/>
          <p:cNvGrpSpPr/>
          <p:nvPr/>
        </p:nvGrpSpPr>
        <p:grpSpPr>
          <a:xfrm>
            <a:off x="172374" y="2336096"/>
            <a:ext cx="1826423" cy="3021376"/>
            <a:chOff x="-1" y="2439996"/>
            <a:chExt cx="1826423" cy="3021376"/>
          </a:xfrm>
        </p:grpSpPr>
        <p:pic>
          <p:nvPicPr>
            <p:cNvPr id="2226" name="Google Shape;2226;p53"/>
            <p:cNvPicPr preferRelativeResize="0"/>
            <p:nvPr/>
          </p:nvPicPr>
          <p:blipFill>
            <a:blip r:embed="rId3">
              <a:alphaModFix/>
            </a:blip>
            <a:stretch>
              <a:fillRect/>
            </a:stretch>
          </p:blipFill>
          <p:spPr>
            <a:xfrm>
              <a:off x="-1" y="3208425"/>
              <a:ext cx="1826423" cy="2018652"/>
            </a:xfrm>
            <a:prstGeom prst="rect">
              <a:avLst/>
            </a:prstGeom>
            <a:noFill/>
            <a:ln>
              <a:noFill/>
            </a:ln>
          </p:spPr>
        </p:pic>
        <p:pic>
          <p:nvPicPr>
            <p:cNvPr id="2227" name="Google Shape;2227;p53"/>
            <p:cNvPicPr preferRelativeResize="0"/>
            <p:nvPr/>
          </p:nvPicPr>
          <p:blipFill rotWithShape="1">
            <a:blip r:embed="rId4">
              <a:alphaModFix/>
            </a:blip>
            <a:srcRect l="-6217" t="15912" r="-6217" b="16433"/>
            <a:stretch/>
          </p:blipFill>
          <p:spPr>
            <a:xfrm rot="-5400000" flipH="1">
              <a:off x="-626055" y="3415334"/>
              <a:ext cx="3021376" cy="1070700"/>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44" name="Google Shape;1844;p35"/>
          <p:cNvSpPr txBox="1">
            <a:spLocks noGrp="1"/>
          </p:cNvSpPr>
          <p:nvPr>
            <p:ph type="title"/>
          </p:nvPr>
        </p:nvSpPr>
        <p:spPr>
          <a:xfrm>
            <a:off x="433129" y="366317"/>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OBJECTIVES</a:t>
            </a:r>
            <a:endParaRPr dirty="0"/>
          </a:p>
        </p:txBody>
      </p:sp>
      <p:sp>
        <p:nvSpPr>
          <p:cNvPr id="1846" name="Google Shape;1846;p35"/>
          <p:cNvSpPr txBox="1">
            <a:spLocks noGrp="1"/>
          </p:cNvSpPr>
          <p:nvPr>
            <p:ph type="subTitle" idx="3"/>
          </p:nvPr>
        </p:nvSpPr>
        <p:spPr>
          <a:xfrm>
            <a:off x="2402236" y="1655970"/>
            <a:ext cx="4796726" cy="275329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The main objectives of the project are: </a:t>
            </a:r>
          </a:p>
          <a:p>
            <a:pPr marL="285750" lvl="0" indent="-285750" algn="just" rtl="0">
              <a:spcBef>
                <a:spcPts val="0"/>
              </a:spcBef>
              <a:spcAft>
                <a:spcPts val="0"/>
              </a:spcAft>
              <a:buFont typeface="Wingdings" panose="05000000000000000000" pitchFamily="2" charset="2"/>
              <a:buChar char="ü"/>
            </a:pPr>
            <a:r>
              <a:rPr lang="en-US" dirty="0"/>
              <a:t> Alcohol detection </a:t>
            </a:r>
          </a:p>
          <a:p>
            <a:pPr marL="285750" lvl="0" indent="-285750" algn="just" rtl="0">
              <a:spcBef>
                <a:spcPts val="0"/>
              </a:spcBef>
              <a:spcAft>
                <a:spcPts val="0"/>
              </a:spcAft>
              <a:buFont typeface="Wingdings" panose="05000000000000000000" pitchFamily="2" charset="2"/>
              <a:buChar char="ü"/>
            </a:pPr>
            <a:r>
              <a:rPr lang="en-US" dirty="0"/>
              <a:t>Speed supervising </a:t>
            </a:r>
          </a:p>
          <a:p>
            <a:pPr marL="285750" lvl="0" indent="-285750" algn="just" rtl="0">
              <a:spcBef>
                <a:spcPts val="0"/>
              </a:spcBef>
              <a:spcAft>
                <a:spcPts val="0"/>
              </a:spcAft>
              <a:buFont typeface="Wingdings" panose="05000000000000000000" pitchFamily="2" charset="2"/>
              <a:buChar char="ü"/>
            </a:pPr>
            <a:r>
              <a:rPr lang="en-US" dirty="0"/>
              <a:t>Driver safety </a:t>
            </a:r>
          </a:p>
          <a:p>
            <a:pPr marL="285750" lvl="0" indent="-285750" algn="just" rtl="0">
              <a:spcBef>
                <a:spcPts val="0"/>
              </a:spcBef>
              <a:spcAft>
                <a:spcPts val="0"/>
              </a:spcAft>
              <a:buFont typeface="Wingdings" panose="05000000000000000000" pitchFamily="2" charset="2"/>
              <a:buChar char="ü"/>
            </a:pPr>
            <a:r>
              <a:rPr lang="en-US" dirty="0"/>
              <a:t>Decrease fatality due to accidents </a:t>
            </a:r>
          </a:p>
          <a:p>
            <a:pPr marL="285750" lvl="0" indent="-285750" algn="just" rtl="0">
              <a:spcBef>
                <a:spcPts val="0"/>
              </a:spcBef>
              <a:spcAft>
                <a:spcPts val="0"/>
              </a:spcAft>
              <a:buFont typeface="Wingdings" panose="05000000000000000000" pitchFamily="2" charset="2"/>
              <a:buChar char="ü"/>
            </a:pPr>
            <a:r>
              <a:rPr lang="en-US" dirty="0"/>
              <a:t>To provide information about the condition of the driver to respective authorities </a:t>
            </a:r>
            <a:endParaRPr dirty="0"/>
          </a:p>
        </p:txBody>
      </p:sp>
      <p:cxnSp>
        <p:nvCxnSpPr>
          <p:cNvPr id="1847" name="Google Shape;1847;p35"/>
          <p:cNvCxnSpPr/>
          <p:nvPr/>
        </p:nvCxnSpPr>
        <p:spPr>
          <a:xfrm>
            <a:off x="7200" y="1045830"/>
            <a:ext cx="9129600" cy="0"/>
          </a:xfrm>
          <a:prstGeom prst="straightConnector1">
            <a:avLst/>
          </a:prstGeom>
          <a:noFill/>
          <a:ln w="19050" cap="flat" cmpd="sng">
            <a:solidFill>
              <a:schemeClr val="dk1"/>
            </a:solidFill>
            <a:prstDash val="dot"/>
            <a:round/>
            <a:headEnd type="none" w="med" len="med"/>
            <a:tailEnd type="none" w="med" len="med"/>
          </a:ln>
        </p:spPr>
      </p:cxnSp>
    </p:spTree>
    <p:extLst>
      <p:ext uri="{BB962C8B-B14F-4D97-AF65-F5344CB8AC3E}">
        <p14:creationId xmlns:p14="http://schemas.microsoft.com/office/powerpoint/2010/main" val="3986990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42"/>
        <p:cNvGrpSpPr/>
        <p:nvPr/>
      </p:nvGrpSpPr>
      <p:grpSpPr>
        <a:xfrm>
          <a:off x="0" y="0"/>
          <a:ext cx="0" cy="0"/>
          <a:chOff x="0" y="0"/>
          <a:chExt cx="0" cy="0"/>
        </a:xfrm>
      </p:grpSpPr>
      <p:grpSp>
        <p:nvGrpSpPr>
          <p:cNvPr id="2260" name="Google Shape;2260;p55"/>
          <p:cNvGrpSpPr/>
          <p:nvPr/>
        </p:nvGrpSpPr>
        <p:grpSpPr>
          <a:xfrm>
            <a:off x="6599000" y="1762345"/>
            <a:ext cx="2043768" cy="3380919"/>
            <a:chOff x="-1" y="2439996"/>
            <a:chExt cx="1826423" cy="3021376"/>
          </a:xfrm>
        </p:grpSpPr>
        <p:pic>
          <p:nvPicPr>
            <p:cNvPr id="2261" name="Google Shape;2261;p55"/>
            <p:cNvPicPr preferRelativeResize="0"/>
            <p:nvPr/>
          </p:nvPicPr>
          <p:blipFill>
            <a:blip r:embed="rId3">
              <a:alphaModFix/>
            </a:blip>
            <a:stretch>
              <a:fillRect/>
            </a:stretch>
          </p:blipFill>
          <p:spPr>
            <a:xfrm>
              <a:off x="-1" y="3208425"/>
              <a:ext cx="1826423" cy="2018652"/>
            </a:xfrm>
            <a:prstGeom prst="rect">
              <a:avLst/>
            </a:prstGeom>
            <a:noFill/>
            <a:ln>
              <a:noFill/>
            </a:ln>
          </p:spPr>
        </p:pic>
        <p:pic>
          <p:nvPicPr>
            <p:cNvPr id="2262" name="Google Shape;2262;p55"/>
            <p:cNvPicPr preferRelativeResize="0"/>
            <p:nvPr/>
          </p:nvPicPr>
          <p:blipFill rotWithShape="1">
            <a:blip r:embed="rId4">
              <a:alphaModFix/>
            </a:blip>
            <a:srcRect l="-6217" t="15912" r="-6217" b="16433"/>
            <a:stretch/>
          </p:blipFill>
          <p:spPr>
            <a:xfrm rot="-5400000" flipH="1">
              <a:off x="-626055" y="3415334"/>
              <a:ext cx="3021376" cy="1070700"/>
            </a:xfrm>
            <a:prstGeom prst="rect">
              <a:avLst/>
            </a:prstGeom>
            <a:noFill/>
            <a:ln>
              <a:noFill/>
            </a:ln>
          </p:spPr>
        </p:pic>
      </p:grpSp>
      <p:sp>
        <p:nvSpPr>
          <p:cNvPr id="8" name="Google Shape;2232;p54">
            <a:extLst>
              <a:ext uri="{FF2B5EF4-FFF2-40B4-BE49-F238E27FC236}">
                <a16:creationId xmlns:a16="http://schemas.microsoft.com/office/drawing/2014/main" id="{4913519A-0AFB-7B4F-3918-934EEDAB56F9}"/>
              </a:ext>
            </a:extLst>
          </p:cNvPr>
          <p:cNvSpPr txBox="1">
            <a:spLocks/>
          </p:cNvSpPr>
          <p:nvPr/>
        </p:nvSpPr>
        <p:spPr>
          <a:xfrm>
            <a:off x="6599000" y="688379"/>
            <a:ext cx="237191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Anton"/>
              <a:buNone/>
              <a:defRPr sz="7200" b="0" i="0" u="none" strike="noStrike" cap="none">
                <a:solidFill>
                  <a:schemeClr val="dk1"/>
                </a:solidFill>
                <a:latin typeface="Anton"/>
                <a:ea typeface="Anton"/>
                <a:cs typeface="Anton"/>
                <a:sym typeface="Anton"/>
              </a:defRPr>
            </a:lvl1pPr>
            <a:lvl2pPr marR="0" lvl="1"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9pPr>
          </a:lstStyle>
          <a:p>
            <a:r>
              <a:rPr lang="en-IN" sz="3600" dirty="0"/>
              <a:t>WORK FLOW</a:t>
            </a:r>
          </a:p>
        </p:txBody>
      </p:sp>
      <p:pic>
        <p:nvPicPr>
          <p:cNvPr id="2" name="Picture 1">
            <a:extLst>
              <a:ext uri="{FF2B5EF4-FFF2-40B4-BE49-F238E27FC236}">
                <a16:creationId xmlns:a16="http://schemas.microsoft.com/office/drawing/2014/main" id="{57A579BA-46B7-ED70-7768-2D4A8ACA1DBC}"/>
              </a:ext>
            </a:extLst>
          </p:cNvPr>
          <p:cNvPicPr>
            <a:picLocks noChangeAspect="1"/>
          </p:cNvPicPr>
          <p:nvPr/>
        </p:nvPicPr>
        <p:blipFill rotWithShape="1">
          <a:blip r:embed="rId5">
            <a:extLst>
              <a:ext uri="{28A0092B-C50C-407E-A947-70E740481C1C}">
                <a14:useLocalDpi xmlns:a14="http://schemas.microsoft.com/office/drawing/2010/main" val="0"/>
              </a:ext>
            </a:extLst>
          </a:blip>
          <a:srcRect t="-1" b="645"/>
          <a:stretch/>
        </p:blipFill>
        <p:spPr bwMode="auto">
          <a:xfrm>
            <a:off x="501231" y="139485"/>
            <a:ext cx="5642963" cy="489746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18029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04"/>
        <p:cNvGrpSpPr/>
        <p:nvPr/>
      </p:nvGrpSpPr>
      <p:grpSpPr>
        <a:xfrm>
          <a:off x="0" y="0"/>
          <a:ext cx="0" cy="0"/>
          <a:chOff x="0" y="0"/>
          <a:chExt cx="0" cy="0"/>
        </a:xfrm>
      </p:grpSpPr>
      <p:sp>
        <p:nvSpPr>
          <p:cNvPr id="2105" name="Google Shape;2105;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COMPONENTS</a:t>
            </a:r>
            <a:endParaRPr dirty="0"/>
          </a:p>
        </p:txBody>
      </p:sp>
      <p:sp>
        <p:nvSpPr>
          <p:cNvPr id="2106" name="Google Shape;2106;p47"/>
          <p:cNvSpPr txBox="1">
            <a:spLocks noGrp="1"/>
          </p:cNvSpPr>
          <p:nvPr>
            <p:ph type="subTitle" idx="1"/>
          </p:nvPr>
        </p:nvSpPr>
        <p:spPr>
          <a:xfrm>
            <a:off x="1290763" y="2673544"/>
            <a:ext cx="2907600" cy="44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HARDWARE</a:t>
            </a:r>
            <a:endParaRPr dirty="0"/>
          </a:p>
        </p:txBody>
      </p:sp>
      <p:sp>
        <p:nvSpPr>
          <p:cNvPr id="2107" name="Google Shape;2107;p47"/>
          <p:cNvSpPr txBox="1">
            <a:spLocks noGrp="1"/>
          </p:cNvSpPr>
          <p:nvPr>
            <p:ph type="subTitle" idx="2"/>
          </p:nvPr>
        </p:nvSpPr>
        <p:spPr>
          <a:xfrm>
            <a:off x="4945638" y="2673544"/>
            <a:ext cx="2907600" cy="44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SOFTWARE</a:t>
            </a:r>
            <a:endParaRPr dirty="0"/>
          </a:p>
        </p:txBody>
      </p:sp>
      <p:sp>
        <p:nvSpPr>
          <p:cNvPr id="2108" name="Google Shape;2108;p47"/>
          <p:cNvSpPr txBox="1">
            <a:spLocks noGrp="1"/>
          </p:cNvSpPr>
          <p:nvPr>
            <p:ph type="subTitle" idx="3"/>
          </p:nvPr>
        </p:nvSpPr>
        <p:spPr>
          <a:xfrm>
            <a:off x="1290763" y="3135731"/>
            <a:ext cx="2907600" cy="1458300"/>
          </a:xfrm>
          <a:prstGeom prst="rect">
            <a:avLst/>
          </a:prstGeom>
        </p:spPr>
        <p:txBody>
          <a:bodyPr spcFirstLastPara="1" wrap="square" lIns="91425" tIns="91425" rIns="91425" bIns="91425" anchor="t" anchorCtr="0">
            <a:noAutofit/>
          </a:bodyPr>
          <a:lstStyle/>
          <a:p>
            <a:pPr marL="182880" lvl="0" indent="-180340" algn="l" rtl="0">
              <a:spcBef>
                <a:spcPts val="0"/>
              </a:spcBef>
              <a:spcAft>
                <a:spcPts val="0"/>
              </a:spcAft>
              <a:buSzPts val="1400"/>
              <a:buChar char="●"/>
            </a:pPr>
            <a:r>
              <a:rPr lang="en-US" dirty="0"/>
              <a:t>ALCOHOL SENSOR</a:t>
            </a:r>
          </a:p>
          <a:p>
            <a:pPr marL="182880" lvl="0" indent="-180340" algn="l" rtl="0">
              <a:spcBef>
                <a:spcPts val="0"/>
              </a:spcBef>
              <a:spcAft>
                <a:spcPts val="0"/>
              </a:spcAft>
              <a:buSzPts val="1400"/>
              <a:buChar char="●"/>
            </a:pPr>
            <a:r>
              <a:rPr lang="en-IN" dirty="0"/>
              <a:t>GPS MODULE</a:t>
            </a:r>
          </a:p>
          <a:p>
            <a:pPr marL="182880" lvl="0" indent="-180340" algn="l" rtl="0">
              <a:spcBef>
                <a:spcPts val="0"/>
              </a:spcBef>
              <a:spcAft>
                <a:spcPts val="0"/>
              </a:spcAft>
              <a:buSzPts val="1400"/>
              <a:buChar char="●"/>
            </a:pPr>
            <a:r>
              <a:rPr lang="en-IN" dirty="0"/>
              <a:t>GSM MODULE</a:t>
            </a:r>
          </a:p>
          <a:p>
            <a:pPr marL="182880" lvl="0" indent="-180340" algn="l" rtl="0">
              <a:spcBef>
                <a:spcPts val="0"/>
              </a:spcBef>
              <a:spcAft>
                <a:spcPts val="0"/>
              </a:spcAft>
              <a:buSzPts val="1400"/>
              <a:buChar char="●"/>
            </a:pPr>
            <a:r>
              <a:rPr lang="en-IN" dirty="0"/>
              <a:t>LCD DISPLAY</a:t>
            </a:r>
          </a:p>
          <a:p>
            <a:pPr marL="182880" lvl="0" indent="-180340" algn="l" rtl="0">
              <a:spcBef>
                <a:spcPts val="0"/>
              </a:spcBef>
              <a:spcAft>
                <a:spcPts val="0"/>
              </a:spcAft>
              <a:buSzPts val="1400"/>
              <a:buChar char="●"/>
            </a:pPr>
            <a:r>
              <a:rPr lang="en-IN" dirty="0"/>
              <a:t>RELAY</a:t>
            </a:r>
          </a:p>
          <a:p>
            <a:pPr marL="182880" lvl="0" indent="-180340" algn="l" rtl="0">
              <a:spcBef>
                <a:spcPts val="0"/>
              </a:spcBef>
              <a:spcAft>
                <a:spcPts val="0"/>
              </a:spcAft>
              <a:buSzPts val="1400"/>
              <a:buChar char="●"/>
            </a:pPr>
            <a:r>
              <a:rPr lang="en-IN" dirty="0"/>
              <a:t>ARDUINO</a:t>
            </a:r>
            <a:endParaRPr dirty="0"/>
          </a:p>
        </p:txBody>
      </p:sp>
      <p:sp>
        <p:nvSpPr>
          <p:cNvPr id="2109" name="Google Shape;2109;p47"/>
          <p:cNvSpPr txBox="1">
            <a:spLocks noGrp="1"/>
          </p:cNvSpPr>
          <p:nvPr>
            <p:ph type="subTitle" idx="4"/>
          </p:nvPr>
        </p:nvSpPr>
        <p:spPr>
          <a:xfrm>
            <a:off x="4945638" y="3135731"/>
            <a:ext cx="2907600" cy="1458300"/>
          </a:xfrm>
          <a:prstGeom prst="rect">
            <a:avLst/>
          </a:prstGeom>
        </p:spPr>
        <p:txBody>
          <a:bodyPr spcFirstLastPara="1" wrap="square" lIns="91425" tIns="91425" rIns="91425" bIns="91425" anchor="t" anchorCtr="0">
            <a:noAutofit/>
          </a:bodyPr>
          <a:lstStyle/>
          <a:p>
            <a:pPr marL="182880" lvl="0" indent="-180340" algn="just" rtl="0">
              <a:spcBef>
                <a:spcPts val="0"/>
              </a:spcBef>
              <a:spcAft>
                <a:spcPts val="0"/>
              </a:spcAft>
              <a:buSzPts val="1400"/>
              <a:buChar char="●"/>
            </a:pPr>
            <a:r>
              <a:rPr lang="en-US" dirty="0"/>
              <a:t>As Arduino is the heart of the project we have use Arduino IDE. It is an open source software and is accessible to anyone.</a:t>
            </a:r>
            <a:endParaRPr dirty="0"/>
          </a:p>
        </p:txBody>
      </p:sp>
      <p:cxnSp>
        <p:nvCxnSpPr>
          <p:cNvPr id="2110" name="Google Shape;2110;p47"/>
          <p:cNvCxnSpPr/>
          <p:nvPr/>
        </p:nvCxnSpPr>
        <p:spPr>
          <a:xfrm>
            <a:off x="7200" y="1092325"/>
            <a:ext cx="9129600" cy="0"/>
          </a:xfrm>
          <a:prstGeom prst="straightConnector1">
            <a:avLst/>
          </a:prstGeom>
          <a:noFill/>
          <a:ln w="19050" cap="flat" cmpd="sng">
            <a:solidFill>
              <a:schemeClr val="dk1"/>
            </a:solidFill>
            <a:prstDash val="dot"/>
            <a:round/>
            <a:headEnd type="none" w="med" len="med"/>
            <a:tailEnd type="none" w="med" len="med"/>
          </a:ln>
        </p:spPr>
      </p:cxnSp>
      <p:grpSp>
        <p:nvGrpSpPr>
          <p:cNvPr id="2111" name="Google Shape;2111;p47"/>
          <p:cNvGrpSpPr/>
          <p:nvPr/>
        </p:nvGrpSpPr>
        <p:grpSpPr>
          <a:xfrm>
            <a:off x="2241647" y="1310965"/>
            <a:ext cx="1005831" cy="1005831"/>
            <a:chOff x="2132152" y="1523025"/>
            <a:chExt cx="1143900" cy="1143900"/>
          </a:xfrm>
        </p:grpSpPr>
        <p:sp>
          <p:nvSpPr>
            <p:cNvPr id="2112" name="Google Shape;2112;p47"/>
            <p:cNvSpPr/>
            <p:nvPr/>
          </p:nvSpPr>
          <p:spPr>
            <a:xfrm>
              <a:off x="2208875" y="1599763"/>
              <a:ext cx="990300" cy="99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7"/>
            <p:cNvSpPr/>
            <p:nvPr/>
          </p:nvSpPr>
          <p:spPr>
            <a:xfrm>
              <a:off x="2132152" y="1523025"/>
              <a:ext cx="1143900" cy="1143900"/>
            </a:xfrm>
            <a:prstGeom prst="ellipse">
              <a:avLst/>
            </a:prstGeom>
            <a:noFill/>
            <a:ln w="19050"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4" name="Google Shape;2114;p47"/>
          <p:cNvGrpSpPr/>
          <p:nvPr/>
        </p:nvGrpSpPr>
        <p:grpSpPr>
          <a:xfrm>
            <a:off x="5896522" y="1310965"/>
            <a:ext cx="1005831" cy="1005831"/>
            <a:chOff x="2132152" y="1523025"/>
            <a:chExt cx="1143900" cy="1143900"/>
          </a:xfrm>
        </p:grpSpPr>
        <p:sp>
          <p:nvSpPr>
            <p:cNvPr id="2115" name="Google Shape;2115;p47"/>
            <p:cNvSpPr/>
            <p:nvPr/>
          </p:nvSpPr>
          <p:spPr>
            <a:xfrm>
              <a:off x="2208875" y="1599763"/>
              <a:ext cx="990300" cy="99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7"/>
            <p:cNvSpPr/>
            <p:nvPr/>
          </p:nvSpPr>
          <p:spPr>
            <a:xfrm>
              <a:off x="2132152" y="1523025"/>
              <a:ext cx="1143900" cy="1143900"/>
            </a:xfrm>
            <a:prstGeom prst="ellipse">
              <a:avLst/>
            </a:prstGeom>
            <a:noFill/>
            <a:ln w="19050"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7" name="Google Shape;2117;p47"/>
          <p:cNvGrpSpPr/>
          <p:nvPr/>
        </p:nvGrpSpPr>
        <p:grpSpPr>
          <a:xfrm>
            <a:off x="6193701" y="1620405"/>
            <a:ext cx="411473" cy="390904"/>
            <a:chOff x="5480400" y="2694550"/>
            <a:chExt cx="347000" cy="333650"/>
          </a:xfrm>
        </p:grpSpPr>
        <p:sp>
          <p:nvSpPr>
            <p:cNvPr id="2118" name="Google Shape;2118;p47"/>
            <p:cNvSpPr/>
            <p:nvPr/>
          </p:nvSpPr>
          <p:spPr>
            <a:xfrm>
              <a:off x="5480400" y="2694550"/>
              <a:ext cx="347000" cy="333650"/>
            </a:xfrm>
            <a:custGeom>
              <a:avLst/>
              <a:gdLst/>
              <a:ahLst/>
              <a:cxnLst/>
              <a:rect l="l" t="t" r="r" b="b"/>
              <a:pathLst>
                <a:path w="13880" h="13346" extrusionOk="0">
                  <a:moveTo>
                    <a:pt x="3005" y="782"/>
                  </a:moveTo>
                  <a:cubicBezTo>
                    <a:pt x="3505" y="782"/>
                    <a:pt x="4005" y="972"/>
                    <a:pt x="4385" y="1353"/>
                  </a:cubicBezTo>
                  <a:lnTo>
                    <a:pt x="6385" y="3357"/>
                  </a:lnTo>
                  <a:lnTo>
                    <a:pt x="3620" y="6121"/>
                  </a:lnTo>
                  <a:lnTo>
                    <a:pt x="1622" y="4118"/>
                  </a:lnTo>
                  <a:cubicBezTo>
                    <a:pt x="859" y="3355"/>
                    <a:pt x="859" y="2116"/>
                    <a:pt x="1622" y="1354"/>
                  </a:cubicBezTo>
                  <a:cubicBezTo>
                    <a:pt x="2003" y="973"/>
                    <a:pt x="2504" y="782"/>
                    <a:pt x="3005" y="782"/>
                  </a:cubicBezTo>
                  <a:close/>
                  <a:moveTo>
                    <a:pt x="10873" y="785"/>
                  </a:moveTo>
                  <a:cubicBezTo>
                    <a:pt x="11373" y="785"/>
                    <a:pt x="11873" y="976"/>
                    <a:pt x="12255" y="1358"/>
                  </a:cubicBezTo>
                  <a:cubicBezTo>
                    <a:pt x="13019" y="2122"/>
                    <a:pt x="13019" y="3358"/>
                    <a:pt x="12255" y="4124"/>
                  </a:cubicBezTo>
                  <a:cubicBezTo>
                    <a:pt x="11900" y="4477"/>
                    <a:pt x="4725" y="11653"/>
                    <a:pt x="4387" y="11991"/>
                  </a:cubicBezTo>
                  <a:cubicBezTo>
                    <a:pt x="4006" y="12372"/>
                    <a:pt x="3505" y="12563"/>
                    <a:pt x="3004" y="12563"/>
                  </a:cubicBezTo>
                  <a:cubicBezTo>
                    <a:pt x="2503" y="12563"/>
                    <a:pt x="2003" y="12372"/>
                    <a:pt x="1622" y="11991"/>
                  </a:cubicBezTo>
                  <a:cubicBezTo>
                    <a:pt x="859" y="11228"/>
                    <a:pt x="859" y="9988"/>
                    <a:pt x="1622" y="9227"/>
                  </a:cubicBezTo>
                  <a:lnTo>
                    <a:pt x="3896" y="6951"/>
                  </a:lnTo>
                  <a:lnTo>
                    <a:pt x="7214" y="3633"/>
                  </a:lnTo>
                  <a:lnTo>
                    <a:pt x="9490" y="1358"/>
                  </a:lnTo>
                  <a:cubicBezTo>
                    <a:pt x="9872" y="976"/>
                    <a:pt x="10373" y="785"/>
                    <a:pt x="10873" y="785"/>
                  </a:cubicBezTo>
                  <a:close/>
                  <a:moveTo>
                    <a:pt x="10257" y="7227"/>
                  </a:moveTo>
                  <a:lnTo>
                    <a:pt x="12260" y="9227"/>
                  </a:lnTo>
                  <a:cubicBezTo>
                    <a:pt x="13022" y="9988"/>
                    <a:pt x="13022" y="11228"/>
                    <a:pt x="12260" y="11991"/>
                  </a:cubicBezTo>
                  <a:cubicBezTo>
                    <a:pt x="11879" y="12372"/>
                    <a:pt x="11378" y="12563"/>
                    <a:pt x="10877" y="12563"/>
                  </a:cubicBezTo>
                  <a:cubicBezTo>
                    <a:pt x="10376" y="12563"/>
                    <a:pt x="9876" y="12372"/>
                    <a:pt x="9494" y="11991"/>
                  </a:cubicBezTo>
                  <a:lnTo>
                    <a:pt x="7492" y="9992"/>
                  </a:lnTo>
                  <a:lnTo>
                    <a:pt x="10257" y="7227"/>
                  </a:lnTo>
                  <a:close/>
                  <a:moveTo>
                    <a:pt x="3004" y="0"/>
                  </a:moveTo>
                  <a:cubicBezTo>
                    <a:pt x="2303" y="0"/>
                    <a:pt x="1602" y="267"/>
                    <a:pt x="1068" y="801"/>
                  </a:cubicBezTo>
                  <a:cubicBezTo>
                    <a:pt x="1" y="1867"/>
                    <a:pt x="1" y="3604"/>
                    <a:pt x="1068" y="4671"/>
                  </a:cubicBezTo>
                  <a:lnTo>
                    <a:pt x="3067" y="6675"/>
                  </a:lnTo>
                  <a:lnTo>
                    <a:pt x="1068" y="8674"/>
                  </a:lnTo>
                  <a:cubicBezTo>
                    <a:pt x="1" y="9740"/>
                    <a:pt x="1" y="11477"/>
                    <a:pt x="1068" y="12545"/>
                  </a:cubicBezTo>
                  <a:cubicBezTo>
                    <a:pt x="1602" y="13078"/>
                    <a:pt x="2303" y="13345"/>
                    <a:pt x="3004" y="13345"/>
                  </a:cubicBezTo>
                  <a:cubicBezTo>
                    <a:pt x="3705" y="13345"/>
                    <a:pt x="4406" y="13078"/>
                    <a:pt x="4940" y="12545"/>
                  </a:cubicBezTo>
                  <a:lnTo>
                    <a:pt x="6939" y="10545"/>
                  </a:lnTo>
                  <a:lnTo>
                    <a:pt x="8941" y="12545"/>
                  </a:lnTo>
                  <a:cubicBezTo>
                    <a:pt x="9475" y="13078"/>
                    <a:pt x="10176" y="13345"/>
                    <a:pt x="10877" y="13345"/>
                  </a:cubicBezTo>
                  <a:cubicBezTo>
                    <a:pt x="11578" y="13345"/>
                    <a:pt x="12279" y="13078"/>
                    <a:pt x="12813" y="12545"/>
                  </a:cubicBezTo>
                  <a:cubicBezTo>
                    <a:pt x="13879" y="11477"/>
                    <a:pt x="13879" y="9740"/>
                    <a:pt x="12813" y="8674"/>
                  </a:cubicBezTo>
                  <a:lnTo>
                    <a:pt x="10810" y="6675"/>
                  </a:lnTo>
                  <a:lnTo>
                    <a:pt x="12809" y="4677"/>
                  </a:lnTo>
                  <a:cubicBezTo>
                    <a:pt x="13875" y="3609"/>
                    <a:pt x="13875" y="1873"/>
                    <a:pt x="12809" y="805"/>
                  </a:cubicBezTo>
                  <a:cubicBezTo>
                    <a:pt x="12273" y="271"/>
                    <a:pt x="11573" y="3"/>
                    <a:pt x="10872" y="3"/>
                  </a:cubicBezTo>
                  <a:cubicBezTo>
                    <a:pt x="10172" y="3"/>
                    <a:pt x="9472" y="271"/>
                    <a:pt x="8937" y="805"/>
                  </a:cubicBezTo>
                  <a:lnTo>
                    <a:pt x="6939" y="2804"/>
                  </a:lnTo>
                  <a:lnTo>
                    <a:pt x="4940" y="801"/>
                  </a:lnTo>
                  <a:cubicBezTo>
                    <a:pt x="4406" y="267"/>
                    <a:pt x="3705" y="0"/>
                    <a:pt x="30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7"/>
            <p:cNvSpPr/>
            <p:nvPr/>
          </p:nvSpPr>
          <p:spPr>
            <a:xfrm>
              <a:off x="5586250" y="2794725"/>
              <a:ext cx="135225" cy="133375"/>
            </a:xfrm>
            <a:custGeom>
              <a:avLst/>
              <a:gdLst/>
              <a:ahLst/>
              <a:cxnLst/>
              <a:rect l="l" t="t" r="r" b="b"/>
              <a:pathLst>
                <a:path w="5409" h="5335" extrusionOk="0">
                  <a:moveTo>
                    <a:pt x="3873" y="945"/>
                  </a:moveTo>
                  <a:lnTo>
                    <a:pt x="4426" y="1498"/>
                  </a:lnTo>
                  <a:lnTo>
                    <a:pt x="1535" y="4390"/>
                  </a:lnTo>
                  <a:lnTo>
                    <a:pt x="982" y="3837"/>
                  </a:lnTo>
                  <a:lnTo>
                    <a:pt x="3873" y="945"/>
                  </a:lnTo>
                  <a:close/>
                  <a:moveTo>
                    <a:pt x="3874" y="1"/>
                  </a:moveTo>
                  <a:cubicBezTo>
                    <a:pt x="3773" y="1"/>
                    <a:pt x="3673" y="39"/>
                    <a:pt x="3597" y="115"/>
                  </a:cubicBezTo>
                  <a:lnTo>
                    <a:pt x="153" y="3561"/>
                  </a:lnTo>
                  <a:cubicBezTo>
                    <a:pt x="0" y="3714"/>
                    <a:pt x="0" y="3961"/>
                    <a:pt x="153" y="4114"/>
                  </a:cubicBezTo>
                  <a:lnTo>
                    <a:pt x="1258" y="5220"/>
                  </a:lnTo>
                  <a:cubicBezTo>
                    <a:pt x="1334" y="5296"/>
                    <a:pt x="1434" y="5334"/>
                    <a:pt x="1534" y="5334"/>
                  </a:cubicBezTo>
                  <a:cubicBezTo>
                    <a:pt x="1634" y="5334"/>
                    <a:pt x="1735" y="5296"/>
                    <a:pt x="1812" y="5220"/>
                  </a:cubicBezTo>
                  <a:lnTo>
                    <a:pt x="5256" y="1774"/>
                  </a:lnTo>
                  <a:cubicBezTo>
                    <a:pt x="5409" y="1622"/>
                    <a:pt x="5409" y="1374"/>
                    <a:pt x="5256" y="1221"/>
                  </a:cubicBezTo>
                  <a:lnTo>
                    <a:pt x="4150" y="115"/>
                  </a:lnTo>
                  <a:cubicBezTo>
                    <a:pt x="4074" y="39"/>
                    <a:pt x="3974" y="1"/>
                    <a:pt x="3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7"/>
            <p:cNvSpPr/>
            <p:nvPr/>
          </p:nvSpPr>
          <p:spPr>
            <a:xfrm>
              <a:off x="5700000" y="2767100"/>
              <a:ext cx="21475" cy="19600"/>
            </a:xfrm>
            <a:custGeom>
              <a:avLst/>
              <a:gdLst/>
              <a:ahLst/>
              <a:cxnLst/>
              <a:rect l="l" t="t" r="r" b="b"/>
              <a:pathLst>
                <a:path w="859" h="784" extrusionOk="0">
                  <a:moveTo>
                    <a:pt x="430" y="1"/>
                  </a:moveTo>
                  <a:cubicBezTo>
                    <a:pt x="330" y="1"/>
                    <a:pt x="230" y="39"/>
                    <a:pt x="153" y="115"/>
                  </a:cubicBezTo>
                  <a:cubicBezTo>
                    <a:pt x="0" y="268"/>
                    <a:pt x="0" y="516"/>
                    <a:pt x="153" y="668"/>
                  </a:cubicBezTo>
                  <a:cubicBezTo>
                    <a:pt x="230" y="745"/>
                    <a:pt x="330" y="783"/>
                    <a:pt x="430" y="783"/>
                  </a:cubicBezTo>
                  <a:cubicBezTo>
                    <a:pt x="530" y="783"/>
                    <a:pt x="630" y="745"/>
                    <a:pt x="706" y="668"/>
                  </a:cubicBezTo>
                  <a:cubicBezTo>
                    <a:pt x="859" y="516"/>
                    <a:pt x="859" y="268"/>
                    <a:pt x="706" y="115"/>
                  </a:cubicBezTo>
                  <a:cubicBezTo>
                    <a:pt x="630" y="39"/>
                    <a:pt x="530" y="1"/>
                    <a:pt x="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7"/>
            <p:cNvSpPr/>
            <p:nvPr/>
          </p:nvSpPr>
          <p:spPr>
            <a:xfrm>
              <a:off x="5727650" y="2794750"/>
              <a:ext cx="21500" cy="19600"/>
            </a:xfrm>
            <a:custGeom>
              <a:avLst/>
              <a:gdLst/>
              <a:ahLst/>
              <a:cxnLst/>
              <a:rect l="l" t="t" r="r" b="b"/>
              <a:pathLst>
                <a:path w="860" h="784" extrusionOk="0">
                  <a:moveTo>
                    <a:pt x="430" y="1"/>
                  </a:moveTo>
                  <a:cubicBezTo>
                    <a:pt x="330" y="1"/>
                    <a:pt x="230" y="39"/>
                    <a:pt x="153" y="116"/>
                  </a:cubicBezTo>
                  <a:cubicBezTo>
                    <a:pt x="0" y="268"/>
                    <a:pt x="0" y="516"/>
                    <a:pt x="153" y="669"/>
                  </a:cubicBezTo>
                  <a:cubicBezTo>
                    <a:pt x="230" y="745"/>
                    <a:pt x="330" y="783"/>
                    <a:pt x="430" y="783"/>
                  </a:cubicBezTo>
                  <a:cubicBezTo>
                    <a:pt x="530" y="783"/>
                    <a:pt x="630" y="745"/>
                    <a:pt x="706" y="669"/>
                  </a:cubicBezTo>
                  <a:cubicBezTo>
                    <a:pt x="859" y="516"/>
                    <a:pt x="859" y="268"/>
                    <a:pt x="706" y="116"/>
                  </a:cubicBezTo>
                  <a:cubicBezTo>
                    <a:pt x="630" y="39"/>
                    <a:pt x="530" y="1"/>
                    <a:pt x="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7"/>
            <p:cNvSpPr/>
            <p:nvPr/>
          </p:nvSpPr>
          <p:spPr>
            <a:xfrm>
              <a:off x="5728600" y="2739450"/>
              <a:ext cx="19575" cy="19575"/>
            </a:xfrm>
            <a:custGeom>
              <a:avLst/>
              <a:gdLst/>
              <a:ahLst/>
              <a:cxnLst/>
              <a:rect l="l" t="t" r="r" b="b"/>
              <a:pathLst>
                <a:path w="783" h="783" extrusionOk="0">
                  <a:moveTo>
                    <a:pt x="391" y="1"/>
                  </a:moveTo>
                  <a:cubicBezTo>
                    <a:pt x="175" y="1"/>
                    <a:pt x="1" y="175"/>
                    <a:pt x="1" y="391"/>
                  </a:cubicBezTo>
                  <a:cubicBezTo>
                    <a:pt x="1" y="608"/>
                    <a:pt x="176" y="783"/>
                    <a:pt x="391" y="783"/>
                  </a:cubicBezTo>
                  <a:cubicBezTo>
                    <a:pt x="607" y="783"/>
                    <a:pt x="783" y="608"/>
                    <a:pt x="783" y="391"/>
                  </a:cubicBezTo>
                  <a:cubicBezTo>
                    <a:pt x="783" y="176"/>
                    <a:pt x="607" y="1"/>
                    <a:pt x="3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7"/>
            <p:cNvSpPr/>
            <p:nvPr/>
          </p:nvSpPr>
          <p:spPr>
            <a:xfrm>
              <a:off x="5755300" y="2767100"/>
              <a:ext cx="21500" cy="19600"/>
            </a:xfrm>
            <a:custGeom>
              <a:avLst/>
              <a:gdLst/>
              <a:ahLst/>
              <a:cxnLst/>
              <a:rect l="l" t="t" r="r" b="b"/>
              <a:pathLst>
                <a:path w="860" h="784" extrusionOk="0">
                  <a:moveTo>
                    <a:pt x="430" y="1"/>
                  </a:moveTo>
                  <a:cubicBezTo>
                    <a:pt x="330" y="1"/>
                    <a:pt x="230" y="39"/>
                    <a:pt x="153" y="115"/>
                  </a:cubicBezTo>
                  <a:cubicBezTo>
                    <a:pt x="1" y="268"/>
                    <a:pt x="1" y="516"/>
                    <a:pt x="153" y="668"/>
                  </a:cubicBezTo>
                  <a:cubicBezTo>
                    <a:pt x="230" y="745"/>
                    <a:pt x="330" y="783"/>
                    <a:pt x="430" y="783"/>
                  </a:cubicBezTo>
                  <a:cubicBezTo>
                    <a:pt x="530" y="783"/>
                    <a:pt x="630" y="745"/>
                    <a:pt x="706" y="668"/>
                  </a:cubicBezTo>
                  <a:cubicBezTo>
                    <a:pt x="859" y="516"/>
                    <a:pt x="859" y="268"/>
                    <a:pt x="706" y="115"/>
                  </a:cubicBezTo>
                  <a:cubicBezTo>
                    <a:pt x="630" y="39"/>
                    <a:pt x="530" y="1"/>
                    <a:pt x="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7"/>
            <p:cNvSpPr/>
            <p:nvPr/>
          </p:nvSpPr>
          <p:spPr>
            <a:xfrm>
              <a:off x="5531900" y="2936175"/>
              <a:ext cx="19575" cy="19550"/>
            </a:xfrm>
            <a:custGeom>
              <a:avLst/>
              <a:gdLst/>
              <a:ahLst/>
              <a:cxnLst/>
              <a:rect l="l" t="t" r="r" b="b"/>
              <a:pathLst>
                <a:path w="783" h="782" extrusionOk="0">
                  <a:moveTo>
                    <a:pt x="390" y="0"/>
                  </a:moveTo>
                  <a:cubicBezTo>
                    <a:pt x="175" y="0"/>
                    <a:pt x="0" y="174"/>
                    <a:pt x="0" y="391"/>
                  </a:cubicBezTo>
                  <a:cubicBezTo>
                    <a:pt x="0" y="607"/>
                    <a:pt x="175" y="781"/>
                    <a:pt x="390" y="781"/>
                  </a:cubicBezTo>
                  <a:cubicBezTo>
                    <a:pt x="607" y="781"/>
                    <a:pt x="782" y="607"/>
                    <a:pt x="782" y="391"/>
                  </a:cubicBezTo>
                  <a:cubicBezTo>
                    <a:pt x="782" y="174"/>
                    <a:pt x="607"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7"/>
            <p:cNvSpPr/>
            <p:nvPr/>
          </p:nvSpPr>
          <p:spPr>
            <a:xfrm>
              <a:off x="5558575" y="2963800"/>
              <a:ext cx="21500" cy="19600"/>
            </a:xfrm>
            <a:custGeom>
              <a:avLst/>
              <a:gdLst/>
              <a:ahLst/>
              <a:cxnLst/>
              <a:rect l="l" t="t" r="r" b="b"/>
              <a:pathLst>
                <a:path w="860" h="784" extrusionOk="0">
                  <a:moveTo>
                    <a:pt x="430" y="0"/>
                  </a:moveTo>
                  <a:cubicBezTo>
                    <a:pt x="330" y="0"/>
                    <a:pt x="230" y="39"/>
                    <a:pt x="154" y="116"/>
                  </a:cubicBezTo>
                  <a:cubicBezTo>
                    <a:pt x="1" y="269"/>
                    <a:pt x="1" y="516"/>
                    <a:pt x="154" y="668"/>
                  </a:cubicBezTo>
                  <a:cubicBezTo>
                    <a:pt x="230" y="745"/>
                    <a:pt x="330" y="783"/>
                    <a:pt x="430" y="783"/>
                  </a:cubicBezTo>
                  <a:cubicBezTo>
                    <a:pt x="530" y="783"/>
                    <a:pt x="630" y="745"/>
                    <a:pt x="707" y="668"/>
                  </a:cubicBezTo>
                  <a:cubicBezTo>
                    <a:pt x="860" y="515"/>
                    <a:pt x="860" y="267"/>
                    <a:pt x="707" y="116"/>
                  </a:cubicBezTo>
                  <a:cubicBezTo>
                    <a:pt x="630" y="39"/>
                    <a:pt x="530" y="0"/>
                    <a:pt x="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7"/>
            <p:cNvSpPr/>
            <p:nvPr/>
          </p:nvSpPr>
          <p:spPr>
            <a:xfrm>
              <a:off x="5559550" y="2908525"/>
              <a:ext cx="19575" cy="19575"/>
            </a:xfrm>
            <a:custGeom>
              <a:avLst/>
              <a:gdLst/>
              <a:ahLst/>
              <a:cxnLst/>
              <a:rect l="l" t="t" r="r" b="b"/>
              <a:pathLst>
                <a:path w="783" h="783" extrusionOk="0">
                  <a:moveTo>
                    <a:pt x="391" y="0"/>
                  </a:moveTo>
                  <a:cubicBezTo>
                    <a:pt x="174" y="0"/>
                    <a:pt x="0" y="174"/>
                    <a:pt x="0" y="391"/>
                  </a:cubicBezTo>
                  <a:cubicBezTo>
                    <a:pt x="0" y="607"/>
                    <a:pt x="174" y="782"/>
                    <a:pt x="391" y="782"/>
                  </a:cubicBezTo>
                  <a:cubicBezTo>
                    <a:pt x="607" y="782"/>
                    <a:pt x="782" y="607"/>
                    <a:pt x="782" y="391"/>
                  </a:cubicBezTo>
                  <a:cubicBezTo>
                    <a:pt x="782" y="174"/>
                    <a:pt x="607" y="0"/>
                    <a:pt x="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7"/>
            <p:cNvSpPr/>
            <p:nvPr/>
          </p:nvSpPr>
          <p:spPr>
            <a:xfrm>
              <a:off x="5587200" y="2936175"/>
              <a:ext cx="19575" cy="19550"/>
            </a:xfrm>
            <a:custGeom>
              <a:avLst/>
              <a:gdLst/>
              <a:ahLst/>
              <a:cxnLst/>
              <a:rect l="l" t="t" r="r" b="b"/>
              <a:pathLst>
                <a:path w="783" h="782" extrusionOk="0">
                  <a:moveTo>
                    <a:pt x="391" y="0"/>
                  </a:moveTo>
                  <a:cubicBezTo>
                    <a:pt x="174" y="0"/>
                    <a:pt x="0" y="174"/>
                    <a:pt x="0" y="391"/>
                  </a:cubicBezTo>
                  <a:cubicBezTo>
                    <a:pt x="0" y="607"/>
                    <a:pt x="176" y="781"/>
                    <a:pt x="391" y="781"/>
                  </a:cubicBezTo>
                  <a:cubicBezTo>
                    <a:pt x="607" y="781"/>
                    <a:pt x="782" y="607"/>
                    <a:pt x="782" y="391"/>
                  </a:cubicBezTo>
                  <a:cubicBezTo>
                    <a:pt x="782" y="174"/>
                    <a:pt x="607" y="0"/>
                    <a:pt x="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8" name="Google Shape;2128;p47"/>
          <p:cNvGrpSpPr/>
          <p:nvPr/>
        </p:nvGrpSpPr>
        <p:grpSpPr>
          <a:xfrm>
            <a:off x="2538829" y="1612994"/>
            <a:ext cx="411466" cy="360049"/>
            <a:chOff x="3320275" y="1762000"/>
            <a:chExt cx="336275" cy="295825"/>
          </a:xfrm>
        </p:grpSpPr>
        <p:sp>
          <p:nvSpPr>
            <p:cNvPr id="2129" name="Google Shape;2129;p47"/>
            <p:cNvSpPr/>
            <p:nvPr/>
          </p:nvSpPr>
          <p:spPr>
            <a:xfrm>
              <a:off x="3320275" y="1762000"/>
              <a:ext cx="336275" cy="295825"/>
            </a:xfrm>
            <a:custGeom>
              <a:avLst/>
              <a:gdLst/>
              <a:ahLst/>
              <a:cxnLst/>
              <a:rect l="l" t="t" r="r" b="b"/>
              <a:pathLst>
                <a:path w="13451" h="11833" extrusionOk="0">
                  <a:moveTo>
                    <a:pt x="6725" y="783"/>
                  </a:moveTo>
                  <a:cubicBezTo>
                    <a:pt x="6867" y="783"/>
                    <a:pt x="6999" y="858"/>
                    <a:pt x="7071" y="982"/>
                  </a:cubicBezTo>
                  <a:lnTo>
                    <a:pt x="12563" y="10454"/>
                  </a:lnTo>
                  <a:cubicBezTo>
                    <a:pt x="12634" y="10577"/>
                    <a:pt x="12634" y="10729"/>
                    <a:pt x="12563" y="10851"/>
                  </a:cubicBezTo>
                  <a:cubicBezTo>
                    <a:pt x="12493" y="10974"/>
                    <a:pt x="12360" y="11051"/>
                    <a:pt x="12218" y="11051"/>
                  </a:cubicBezTo>
                  <a:lnTo>
                    <a:pt x="1232" y="11051"/>
                  </a:lnTo>
                  <a:cubicBezTo>
                    <a:pt x="1091" y="11051"/>
                    <a:pt x="958" y="10974"/>
                    <a:pt x="887" y="10851"/>
                  </a:cubicBezTo>
                  <a:cubicBezTo>
                    <a:pt x="816" y="10729"/>
                    <a:pt x="816" y="10577"/>
                    <a:pt x="887" y="10454"/>
                  </a:cubicBezTo>
                  <a:cubicBezTo>
                    <a:pt x="887" y="10454"/>
                    <a:pt x="6381" y="982"/>
                    <a:pt x="6381" y="981"/>
                  </a:cubicBezTo>
                  <a:cubicBezTo>
                    <a:pt x="6452" y="858"/>
                    <a:pt x="6583" y="783"/>
                    <a:pt x="6725" y="783"/>
                  </a:cubicBezTo>
                  <a:close/>
                  <a:moveTo>
                    <a:pt x="6725" y="1"/>
                  </a:moveTo>
                  <a:cubicBezTo>
                    <a:pt x="6306" y="1"/>
                    <a:pt x="5914" y="226"/>
                    <a:pt x="5703" y="589"/>
                  </a:cubicBezTo>
                  <a:lnTo>
                    <a:pt x="210" y="10063"/>
                  </a:lnTo>
                  <a:cubicBezTo>
                    <a:pt x="0" y="10427"/>
                    <a:pt x="0" y="10879"/>
                    <a:pt x="210" y="11243"/>
                  </a:cubicBezTo>
                  <a:cubicBezTo>
                    <a:pt x="420" y="11606"/>
                    <a:pt x="812" y="11833"/>
                    <a:pt x="1232" y="11833"/>
                  </a:cubicBezTo>
                  <a:lnTo>
                    <a:pt x="12218" y="11833"/>
                  </a:lnTo>
                  <a:cubicBezTo>
                    <a:pt x="12638" y="11833"/>
                    <a:pt x="13030" y="11606"/>
                    <a:pt x="13240" y="11243"/>
                  </a:cubicBezTo>
                  <a:cubicBezTo>
                    <a:pt x="13450" y="10879"/>
                    <a:pt x="13450" y="10427"/>
                    <a:pt x="13240" y="10062"/>
                  </a:cubicBezTo>
                  <a:lnTo>
                    <a:pt x="7747" y="591"/>
                  </a:lnTo>
                  <a:cubicBezTo>
                    <a:pt x="7536" y="227"/>
                    <a:pt x="7146" y="1"/>
                    <a:pt x="67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7"/>
            <p:cNvSpPr/>
            <p:nvPr/>
          </p:nvSpPr>
          <p:spPr>
            <a:xfrm>
              <a:off x="3478625" y="1901425"/>
              <a:ext cx="19575" cy="58675"/>
            </a:xfrm>
            <a:custGeom>
              <a:avLst/>
              <a:gdLst/>
              <a:ahLst/>
              <a:cxnLst/>
              <a:rect l="l" t="t" r="r" b="b"/>
              <a:pathLst>
                <a:path w="783" h="2347" extrusionOk="0">
                  <a:moveTo>
                    <a:pt x="391" y="1"/>
                  </a:moveTo>
                  <a:cubicBezTo>
                    <a:pt x="176" y="1"/>
                    <a:pt x="0" y="176"/>
                    <a:pt x="0" y="391"/>
                  </a:cubicBezTo>
                  <a:lnTo>
                    <a:pt x="0" y="1956"/>
                  </a:lnTo>
                  <a:cubicBezTo>
                    <a:pt x="0" y="2171"/>
                    <a:pt x="176" y="2346"/>
                    <a:pt x="391" y="2346"/>
                  </a:cubicBezTo>
                  <a:cubicBezTo>
                    <a:pt x="607" y="2346"/>
                    <a:pt x="782" y="2171"/>
                    <a:pt x="782" y="1956"/>
                  </a:cubicBezTo>
                  <a:lnTo>
                    <a:pt x="782" y="391"/>
                  </a:lnTo>
                  <a:cubicBezTo>
                    <a:pt x="782" y="176"/>
                    <a:pt x="607" y="1"/>
                    <a:pt x="3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7"/>
            <p:cNvSpPr/>
            <p:nvPr/>
          </p:nvSpPr>
          <p:spPr>
            <a:xfrm>
              <a:off x="3478625" y="1979625"/>
              <a:ext cx="19575" cy="19575"/>
            </a:xfrm>
            <a:custGeom>
              <a:avLst/>
              <a:gdLst/>
              <a:ahLst/>
              <a:cxnLst/>
              <a:rect l="l" t="t" r="r" b="b"/>
              <a:pathLst>
                <a:path w="783" h="783" extrusionOk="0">
                  <a:moveTo>
                    <a:pt x="392" y="0"/>
                  </a:moveTo>
                  <a:cubicBezTo>
                    <a:pt x="176" y="0"/>
                    <a:pt x="0" y="176"/>
                    <a:pt x="0" y="391"/>
                  </a:cubicBezTo>
                  <a:cubicBezTo>
                    <a:pt x="0" y="607"/>
                    <a:pt x="176" y="783"/>
                    <a:pt x="392" y="783"/>
                  </a:cubicBezTo>
                  <a:cubicBezTo>
                    <a:pt x="607" y="783"/>
                    <a:pt x="782" y="607"/>
                    <a:pt x="782" y="391"/>
                  </a:cubicBezTo>
                  <a:cubicBezTo>
                    <a:pt x="782" y="176"/>
                    <a:pt x="607" y="0"/>
                    <a:pt x="3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53993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sp>
        <p:nvSpPr>
          <p:cNvPr id="1857" name="Google Shape;1857;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WHAT’S NEW?</a:t>
            </a:r>
            <a:endParaRPr dirty="0"/>
          </a:p>
        </p:txBody>
      </p:sp>
      <p:sp>
        <p:nvSpPr>
          <p:cNvPr id="1862" name="Google Shape;1862;p36"/>
          <p:cNvSpPr txBox="1"/>
          <p:nvPr/>
        </p:nvSpPr>
        <p:spPr>
          <a:xfrm>
            <a:off x="1648334" y="1166926"/>
            <a:ext cx="6193808" cy="2905932"/>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dirty="0">
                <a:solidFill>
                  <a:schemeClr val="dk1"/>
                </a:solidFill>
                <a:latin typeface="Saira"/>
                <a:ea typeface="Saira"/>
                <a:cs typeface="Saira"/>
                <a:sym typeface="Saira"/>
              </a:rPr>
              <a:t>As we know that there are many applications to reduce the accidents in the market. So definitely there raises a question why should one choose our project over the others. Here's the answer for that: </a:t>
            </a:r>
          </a:p>
          <a:p>
            <a:pPr marL="0" lvl="0" indent="0" algn="just" rtl="0">
              <a:spcBef>
                <a:spcPts val="0"/>
              </a:spcBef>
              <a:spcAft>
                <a:spcPts val="0"/>
              </a:spcAft>
              <a:buNone/>
            </a:pPr>
            <a:r>
              <a:rPr lang="en-US" dirty="0">
                <a:solidFill>
                  <a:schemeClr val="dk1"/>
                </a:solidFill>
                <a:latin typeface="Saira"/>
                <a:ea typeface="Saira"/>
                <a:cs typeface="Saira"/>
                <a:sym typeface="Saira"/>
              </a:rPr>
              <a:t>Yeah ,its true that there are many applications to reduce the mishaps but the unique feature in our project is that we unite the three activities and aggregate it as a same project and which is not done before and we even implement this in all kinds of vehicles and our project is not only confined to particular activity. We would definitely say that our project has the capability to change the mindset of the people in such a way that they do contribute to prevent the mishaps.</a:t>
            </a:r>
            <a:endParaRPr dirty="0">
              <a:solidFill>
                <a:schemeClr val="dk1"/>
              </a:solidFill>
              <a:latin typeface="Saira"/>
              <a:ea typeface="Saira"/>
              <a:cs typeface="Saira"/>
              <a:sym typeface="Saira"/>
            </a:endParaRPr>
          </a:p>
        </p:txBody>
      </p:sp>
      <p:cxnSp>
        <p:nvCxnSpPr>
          <p:cNvPr id="1868" name="Google Shape;1868;p36"/>
          <p:cNvCxnSpPr/>
          <p:nvPr/>
        </p:nvCxnSpPr>
        <p:spPr>
          <a:xfrm>
            <a:off x="7200" y="1092325"/>
            <a:ext cx="9129600" cy="0"/>
          </a:xfrm>
          <a:prstGeom prst="straightConnector1">
            <a:avLst/>
          </a:prstGeom>
          <a:noFill/>
          <a:ln w="19050" cap="flat" cmpd="sng">
            <a:solidFill>
              <a:schemeClr val="dk1"/>
            </a:solidFill>
            <a:prstDash val="dot"/>
            <a:round/>
            <a:headEnd type="none" w="med" len="med"/>
            <a:tailEnd type="none" w="med" len="med"/>
          </a:ln>
        </p:spPr>
      </p:cxnSp>
    </p:spTree>
    <p:extLst>
      <p:ext uri="{BB962C8B-B14F-4D97-AF65-F5344CB8AC3E}">
        <p14:creationId xmlns:p14="http://schemas.microsoft.com/office/powerpoint/2010/main" val="1944513589"/>
      </p:ext>
    </p:extLst>
  </p:cSld>
  <p:clrMapOvr>
    <a:masterClrMapping/>
  </p:clrMapOvr>
</p:sld>
</file>

<file path=ppt/theme/theme1.xml><?xml version="1.0" encoding="utf-8"?>
<a:theme xmlns:a="http://schemas.openxmlformats.org/drawingml/2006/main" name="Emergencies Case Report by Slidesgo">
  <a:themeElements>
    <a:clrScheme name="Simple Light">
      <a:dk1>
        <a:srgbClr val="FFFFFF"/>
      </a:dk1>
      <a:lt1>
        <a:srgbClr val="000000"/>
      </a:lt1>
      <a:dk2>
        <a:srgbClr val="FFFFFF"/>
      </a:dk2>
      <a:lt2>
        <a:srgbClr val="444444"/>
      </a:lt2>
      <a:accent1>
        <a:srgbClr val="F60001"/>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172</TotalTime>
  <Words>3705</Words>
  <Application>Microsoft Office PowerPoint</Application>
  <PresentationFormat>On-screen Show (16:9)</PresentationFormat>
  <Paragraphs>163</Paragraphs>
  <Slides>54</Slides>
  <Notes>54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Bebas Neue</vt:lpstr>
      <vt:lpstr>Anton</vt:lpstr>
      <vt:lpstr>Arial</vt:lpstr>
      <vt:lpstr>Calibri</vt:lpstr>
      <vt:lpstr>Wingdings</vt:lpstr>
      <vt:lpstr>Times New Roman</vt:lpstr>
      <vt:lpstr>Saira</vt:lpstr>
      <vt:lpstr>Emergencies Case Report by Slidesgo</vt:lpstr>
      <vt:lpstr>MISHAP PREVENTION SYSTEM (MPS)</vt:lpstr>
      <vt:lpstr>01</vt:lpstr>
      <vt:lpstr>ABSTRACT</vt:lpstr>
      <vt:lpstr>INTRODUCTION</vt:lpstr>
      <vt:lpstr>AREAS FOCUSED ON</vt:lpstr>
      <vt:lpstr>OBJECTIVES</vt:lpstr>
      <vt:lpstr>PowerPoint Presentation</vt:lpstr>
      <vt:lpstr>COMPONENTS</vt:lpstr>
      <vt:lpstr>WHAT’S NEW?</vt:lpstr>
      <vt:lpstr>COMPONENTS DESCRIPTION</vt:lpstr>
      <vt:lpstr>ALCOHOL SENSOR </vt:lpstr>
      <vt:lpstr>   GPS MODULE </vt:lpstr>
      <vt:lpstr>GSM MODULE </vt:lpstr>
      <vt:lpstr>LCD DISPLAY</vt:lpstr>
      <vt:lpstr>RELAY</vt:lpstr>
      <vt:lpstr>AURDINO UNO </vt:lpstr>
      <vt:lpstr>EYE BLINK SENSOR </vt:lpstr>
      <vt:lpstr>TEMPERATURE SENSOR </vt:lpstr>
      <vt:lpstr>RESISTOR</vt:lpstr>
      <vt:lpstr>DC MOTOR </vt:lpstr>
      <vt:lpstr>BUZZER</vt:lpstr>
      <vt:lpstr>BLOCK DIAGRAM</vt:lpstr>
      <vt:lpstr>IMPLEMENTATION</vt:lpstr>
      <vt:lpstr>STEP – 01: USING ALCOHOL SENSOR</vt:lpstr>
      <vt:lpstr>SCHEMATIC DIAGRAM</vt:lpstr>
      <vt:lpstr>STEP 02: USING TEMPERATURE SENSOR</vt:lpstr>
      <vt:lpstr>SCHEMATIC DIAGRAM</vt:lpstr>
      <vt:lpstr>STEP 03: USING EYEBLINK SENSOR</vt:lpstr>
      <vt:lpstr>SCHEMATIC DIAGRAM</vt:lpstr>
      <vt:lpstr>IMPLEMENTATION  USING PROTEUS</vt:lpstr>
      <vt:lpstr>PowerPoint Presentation</vt:lpstr>
      <vt:lpstr>OVERVIEW OF IMPLEMENTATION</vt:lpstr>
      <vt:lpstr>CODE USED FOR IMPLEMENTATION</vt:lpstr>
      <vt:lpstr>FIELD VISIT THROUGH GOOGLE FORM</vt:lpstr>
      <vt:lpstr>INTERPRETATION OF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OVERALL ANALYSIS OF GOOGLE FORM</vt:lpstr>
      <vt:lpstr>Budget</vt:lpstr>
      <vt:lpstr>FUTURE WORK</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MISHAP PREVENTION SYSTEM (MPS)</dc:title>
  <dc:creator>GANDLA PRAVALLIKA</dc:creator>
  <cp:lastModifiedBy>Pravallika Gandla</cp:lastModifiedBy>
  <cp:revision>7</cp:revision>
  <dcterms:modified xsi:type="dcterms:W3CDTF">2023-04-15T17:03:08Z</dcterms:modified>
</cp:coreProperties>
</file>